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60" r:id="rId5"/>
    <p:sldId id="261" r:id="rId6"/>
    <p:sldId id="263" r:id="rId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939" autoAdjust="0"/>
  </p:normalViewPr>
  <p:slideViewPr>
    <p:cSldViewPr>
      <p:cViewPr varScale="1">
        <p:scale>
          <a:sx n="85" d="100"/>
          <a:sy n="85" d="100"/>
        </p:scale>
        <p:origin x="-228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0" i="0" u="none" strike="noStrike" kern="1200" cap="none" spc="0" baseline="0">
              <a:solidFill>
                <a:srgbClr val="000000"/>
              </a:solidFill>
              <a:uFillTx/>
              <a:latin typeface="Arial Narrow" pitchFamily="34"/>
            </a:endParaRPr>
          </a:p>
        </p:txBody>
      </p:sp>
      <p:sp>
        <p:nvSpPr>
          <p:cNvPr id="3" name="Rectangle 3"/>
          <p:cNvSpPr txBox="1">
            <a:spLocks noGrp="1"/>
          </p:cNvSpPr>
          <p:nvPr>
            <p:ph type="dt" sz="quarter" idx="1"/>
          </p:nvPr>
        </p:nvSpPr>
        <p:spPr>
          <a:xfrm>
            <a:off x="3886200" y="0"/>
            <a:ext cx="2971800" cy="457200"/>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0" i="0" u="none" strike="noStrike" kern="1200" cap="none" spc="0" baseline="0">
              <a:solidFill>
                <a:srgbClr val="000000"/>
              </a:solidFill>
              <a:uFillTx/>
              <a:latin typeface="Arial Narrow" pitchFamily="34"/>
            </a:endParaRPr>
          </a:p>
        </p:txBody>
      </p:sp>
      <p:sp>
        <p:nvSpPr>
          <p:cNvPr id="4" name="Rectangle 4"/>
          <p:cNvSpPr txBox="1">
            <a:spLocks noGrp="1"/>
          </p:cNvSpPr>
          <p:nvPr>
            <p:ph type="ftr" sz="quarter" idx="2"/>
          </p:nvPr>
        </p:nvSpPr>
        <p:spPr>
          <a:xfrm>
            <a:off x="0" y="8686800"/>
            <a:ext cx="2971800" cy="457200"/>
          </a:xfrm>
          <a:prstGeom prst="rect">
            <a:avLst/>
          </a:prstGeom>
          <a:noFill/>
          <a:ln>
            <a:noFill/>
          </a:ln>
        </p:spPr>
        <p:txBody>
          <a:bodyPr vert="horz" wrap="square" lIns="91440" tIns="45720" rIns="91440" bIns="45720" anchor="b"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1200" b="0" i="0" u="none" strike="noStrike" kern="1200" cap="none" spc="0" baseline="0">
              <a:solidFill>
                <a:srgbClr val="000000"/>
              </a:solidFill>
              <a:uFillTx/>
              <a:latin typeface="Arial Narrow" pitchFamily="34"/>
            </a:endParaRPr>
          </a:p>
        </p:txBody>
      </p:sp>
      <p:sp>
        <p:nvSpPr>
          <p:cNvPr id="5" name="Rectangle 5"/>
          <p:cNvSpPr txBox="1">
            <a:spLocks noGrp="1"/>
          </p:cNvSpPr>
          <p:nvPr>
            <p:ph type="sldNum" sz="quarter" idx="3"/>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795909E-FC94-418F-9B76-E0659822DAA2}"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‹Nr.›</a:t>
            </a:fld>
            <a:endParaRPr lang="de-DE" sz="1200" b="0" i="0" u="none" strike="noStrike" kern="1200" cap="none" spc="0" baseline="0">
              <a:solidFill>
                <a:srgbClr val="000000"/>
              </a:solidFill>
              <a:uFillTx/>
              <a:latin typeface="Arial Narrow" pitchFamily="34"/>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Arial Narrow" pitchFamily="34"/>
              </a:defRPr>
            </a:lvl1pPr>
          </a:lstStyle>
          <a:p>
            <a:pPr lvl="0"/>
            <a:endParaRPr lang="de-DE"/>
          </a:p>
        </p:txBody>
      </p:sp>
      <p:sp>
        <p:nvSpPr>
          <p:cNvPr id="3" name="Rectangle 3"/>
          <p:cNvSpPr txBox="1">
            <a:spLocks noGrp="1"/>
          </p:cNvSpPr>
          <p:nvPr>
            <p:ph type="dt" idx="1"/>
          </p:nvPr>
        </p:nvSpPr>
        <p:spPr>
          <a:xfrm>
            <a:off x="3886200" y="0"/>
            <a:ext cx="2971800" cy="457200"/>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Arial Narrow" pitchFamily="34"/>
              </a:defRPr>
            </a:lvl1pPr>
          </a:lstStyle>
          <a:p>
            <a:pPr lvl="0"/>
            <a:endParaRPr lang="de-DE"/>
          </a:p>
        </p:txBody>
      </p:sp>
      <p:sp>
        <p:nvSpPr>
          <p:cNvPr id="4" name="Rectangle 4"/>
          <p:cNvSpPr>
            <a:spLocks noGrp="1" noRot="1" noChangeAspect="1"/>
          </p:cNvSpPr>
          <p:nvPr>
            <p:ph type="sldImg" idx="2"/>
          </p:nvPr>
        </p:nvSpPr>
        <p:spPr>
          <a:xfrm>
            <a:off x="1143000" y="685800"/>
            <a:ext cx="4572000" cy="3429000"/>
          </a:xfrm>
          <a:prstGeom prst="rect">
            <a:avLst/>
          </a:prstGeom>
          <a:noFill/>
          <a:ln w="9528">
            <a:solidFill>
              <a:srgbClr val="000000"/>
            </a:solidFill>
            <a:prstDash val="solid"/>
            <a:miter/>
          </a:ln>
        </p:spPr>
      </p:sp>
      <p:sp>
        <p:nvSpPr>
          <p:cNvPr id="5" name="Rectangle 5"/>
          <p:cNvSpPr txBox="1">
            <a:spLocks noGrp="1"/>
          </p:cNvSpPr>
          <p:nvPr>
            <p:ph type="body" sz="quarter" idx="3"/>
          </p:nvPr>
        </p:nvSpPr>
        <p:spPr>
          <a:xfrm>
            <a:off x="914400" y="4343400"/>
            <a:ext cx="5029200" cy="4114800"/>
          </a:xfrm>
          <a:prstGeom prst="rect">
            <a:avLst/>
          </a:prstGeom>
          <a:noFill/>
          <a:ln>
            <a:noFill/>
          </a:ln>
        </p:spPr>
        <p:txBody>
          <a:bodyPr vert="horz" wrap="square" lIns="91440" tIns="45720" rIns="91440" bIns="45720" anchor="t" anchorCtr="0" compatLnSpc="1"/>
          <a:lstStyle/>
          <a:p>
            <a:pPr lvl="0"/>
            <a:r>
              <a:rPr lang="de-DE"/>
              <a:t>Klicken Sie, um die Formate des Vorlagentextes zu bearbeiten</a:t>
            </a:r>
          </a:p>
          <a:p>
            <a:pPr lvl="1"/>
            <a:r>
              <a:rPr lang="de-DE"/>
              <a:t>Zweite Ebene</a:t>
            </a:r>
          </a:p>
          <a:p>
            <a:pPr lvl="2"/>
            <a:r>
              <a:rPr lang="de-DE"/>
              <a:t>Dritte Ebene</a:t>
            </a:r>
          </a:p>
          <a:p>
            <a:pPr lvl="3"/>
            <a:r>
              <a:rPr lang="de-DE"/>
              <a:t>Vierte Ebene</a:t>
            </a:r>
          </a:p>
          <a:p>
            <a:pPr lvl="4"/>
            <a:r>
              <a:rPr lang="de-DE"/>
              <a:t>Fünfte Ebene</a:t>
            </a:r>
          </a:p>
        </p:txBody>
      </p:sp>
      <p:sp>
        <p:nvSpPr>
          <p:cNvPr id="6" name="Rectangle 6"/>
          <p:cNvSpPr txBox="1">
            <a:spLocks noGrp="1"/>
          </p:cNvSpPr>
          <p:nvPr>
            <p:ph type="ftr" sz="quarter" idx="4"/>
          </p:nvPr>
        </p:nvSpPr>
        <p:spPr>
          <a:xfrm>
            <a:off x="0" y="8686800"/>
            <a:ext cx="2971800" cy="457200"/>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Arial Narrow" pitchFamily="34"/>
              </a:defRPr>
            </a:lvl1pPr>
          </a:lstStyle>
          <a:p>
            <a:pPr lvl="0"/>
            <a:endParaRPr lang="de-DE"/>
          </a:p>
        </p:txBody>
      </p:sp>
      <p:sp>
        <p:nvSpPr>
          <p:cNvPr id="7" name="Rectangle 7"/>
          <p:cNvSpPr txBox="1">
            <a:spLocks noGrp="1"/>
          </p:cNvSpPr>
          <p:nvPr>
            <p:ph type="sldNum" sz="quarter" idx="5"/>
          </p:nvPr>
        </p:nvSpPr>
        <p:spPr>
          <a:xfrm>
            <a:off x="3886200" y="8686800"/>
            <a:ext cx="2971800" cy="457200"/>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de-DE" sz="1200" b="0" i="0" u="none" strike="noStrike" kern="1200" cap="none" spc="0" baseline="0">
                <a:solidFill>
                  <a:srgbClr val="000000"/>
                </a:solidFill>
                <a:uFillTx/>
                <a:latin typeface="Arial Narrow" pitchFamily="34"/>
              </a:defRPr>
            </a:lvl1pPr>
          </a:lstStyle>
          <a:p>
            <a:pPr lvl="0"/>
            <a:fld id="{6311B91B-68C7-4AF5-A177-9C0E9D895A14}" type="slidenum">
              <a:rPr/>
              <a:pPr lvl="0"/>
              <a:t>‹Nr.›</a:t>
            </a:fld>
            <a:endParaRPr lang="de-DE"/>
          </a:p>
        </p:txBody>
      </p:sp>
    </p:spTree>
  </p:cSld>
  <p:clrMap bg1="lt1" tx1="dk1" bg2="lt2" tx2="dk2" accent1="accent1" accent2="accent2" accent3="accent3" accent4="accent4" accent5="accent5" accent6="accent6" hlink="hlink" folHlink="folHlink"/>
  <p:notesStyle>
    <a:lvl1pPr marL="0" marR="0" lvl="0" indent="0" algn="l" defTabSz="914400" rtl="0" fontAlgn="auto" hangingPunct="0">
      <a:lnSpc>
        <a:spcPct val="100000"/>
      </a:lnSpc>
      <a:spcBef>
        <a:spcPts val="400"/>
      </a:spcBef>
      <a:spcAft>
        <a:spcPts val="0"/>
      </a:spcAft>
      <a:buNone/>
      <a:tabLst/>
      <a:defRPr lang="de-DE" sz="1200" b="0" i="0" u="none" strike="noStrike" kern="1200" cap="none" spc="0" baseline="0">
        <a:solidFill>
          <a:srgbClr val="000000"/>
        </a:solidFill>
        <a:uFillTx/>
        <a:latin typeface="Arial Narrow" pitchFamily="34"/>
      </a:defRPr>
    </a:lvl1pPr>
    <a:lvl2pPr marL="457200" marR="0" lvl="1" indent="0" algn="l" defTabSz="914400" rtl="0" fontAlgn="auto" hangingPunct="0">
      <a:lnSpc>
        <a:spcPct val="100000"/>
      </a:lnSpc>
      <a:spcBef>
        <a:spcPts val="400"/>
      </a:spcBef>
      <a:spcAft>
        <a:spcPts val="0"/>
      </a:spcAft>
      <a:buNone/>
      <a:tabLst/>
      <a:defRPr lang="de-DE" sz="1200" b="0" i="0" u="none" strike="noStrike" kern="1200" cap="none" spc="0" baseline="0">
        <a:solidFill>
          <a:srgbClr val="000000"/>
        </a:solidFill>
        <a:uFillTx/>
        <a:latin typeface="Arial Narrow" pitchFamily="34"/>
      </a:defRPr>
    </a:lvl2pPr>
    <a:lvl3pPr marL="914400" marR="0" lvl="2" indent="0" algn="l" defTabSz="914400" rtl="0" fontAlgn="auto" hangingPunct="0">
      <a:lnSpc>
        <a:spcPct val="100000"/>
      </a:lnSpc>
      <a:spcBef>
        <a:spcPts val="400"/>
      </a:spcBef>
      <a:spcAft>
        <a:spcPts val="0"/>
      </a:spcAft>
      <a:buNone/>
      <a:tabLst/>
      <a:defRPr lang="de-DE" sz="1200" b="0" i="0" u="none" strike="noStrike" kern="1200" cap="none" spc="0" baseline="0">
        <a:solidFill>
          <a:srgbClr val="000000"/>
        </a:solidFill>
        <a:uFillTx/>
        <a:latin typeface="Arial Narrow" pitchFamily="34"/>
      </a:defRPr>
    </a:lvl3pPr>
    <a:lvl4pPr marL="1371600" marR="0" lvl="3" indent="0" algn="l" defTabSz="914400" rtl="0" fontAlgn="auto" hangingPunct="0">
      <a:lnSpc>
        <a:spcPct val="100000"/>
      </a:lnSpc>
      <a:spcBef>
        <a:spcPts val="400"/>
      </a:spcBef>
      <a:spcAft>
        <a:spcPts val="0"/>
      </a:spcAft>
      <a:buNone/>
      <a:tabLst/>
      <a:defRPr lang="de-DE" sz="1200" b="0" i="0" u="none" strike="noStrike" kern="1200" cap="none" spc="0" baseline="0">
        <a:solidFill>
          <a:srgbClr val="000000"/>
        </a:solidFill>
        <a:uFillTx/>
        <a:latin typeface="Arial Narrow" pitchFamily="34"/>
      </a:defRPr>
    </a:lvl4pPr>
    <a:lvl5pPr marL="1828800" marR="0" lvl="4" indent="0" algn="l" defTabSz="914400" rtl="0" fontAlgn="auto" hangingPunct="0">
      <a:lnSpc>
        <a:spcPct val="100000"/>
      </a:lnSpc>
      <a:spcBef>
        <a:spcPts val="400"/>
      </a:spcBef>
      <a:spcAft>
        <a:spcPts val="0"/>
      </a:spcAft>
      <a:buNone/>
      <a:tabLst/>
      <a:defRPr lang="de-DE" sz="1200" b="0" i="0" u="none" strike="noStrike" kern="1200" cap="none" spc="0" baseline="0">
        <a:solidFill>
          <a:srgbClr val="000000"/>
        </a:solidFill>
        <a:uFillTx/>
        <a:latin typeface="Arial Narrow" pitchFamily="34"/>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txBox="1">
            <a:spLocks noGrp="1"/>
          </p:cNvSpPr>
          <p:nvPr>
            <p:ph type="body" sz="quarter" idx="1"/>
          </p:nvPr>
        </p:nvSpPr>
        <p:spPr/>
        <p:txBody>
          <a:bodyPr/>
          <a:lstStyle/>
          <a:p>
            <a:endParaRPr lang="de-DE"/>
          </a:p>
        </p:txBody>
      </p:sp>
      <p:sp>
        <p:nvSpPr>
          <p:cNvPr id="4" name="Foliennummernplatzhalter 3"/>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E3C21AF-E8D8-4CE3-B96E-DF22D2DD2EB3}"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1</a:t>
            </a:fld>
            <a:endParaRPr lang="de-DE" sz="1200" b="0" i="0" u="none" strike="noStrike" kern="1200" cap="none" spc="0" baseline="0">
              <a:solidFill>
                <a:srgbClr val="000000"/>
              </a:solidFill>
              <a:uFillTx/>
              <a:latin typeface="Arial Narrow" pitchFamily="34"/>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txBox="1">
            <a:spLocks noGrp="1"/>
          </p:cNvSpPr>
          <p:nvPr>
            <p:ph type="body" sz="quarter" idx="1"/>
          </p:nvPr>
        </p:nvSpPr>
        <p:spPr/>
        <p:txBody>
          <a:bodyPr/>
          <a:lstStyle/>
          <a:p>
            <a:pPr lvl="0"/>
            <a:r>
              <a:rPr lang="de-DE" dirty="0"/>
              <a:t>Die Grafik zeigt den Aufbau der fachlichen Perspektiven und der Fächer. Gesellschaftswissenschaften 5/6 ist das neue dreistündige Fach für beide Länder. Die Fächer Geografie, Geschichte und Politische Bildung knüpfen am Gesellschaftswissenschaften 5/6 an. </a:t>
            </a:r>
          </a:p>
        </p:txBody>
      </p:sp>
      <p:sp>
        <p:nvSpPr>
          <p:cNvPr id="4" name="Foliennummernplatzhalter 3"/>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060DD4C-03C6-4E61-B23E-38E987B33928}"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a:t>
            </a:fld>
            <a:endParaRPr lang="de-DE" sz="1200" b="0" i="0" u="none" strike="noStrike" kern="1200" cap="none" spc="0" baseline="0">
              <a:solidFill>
                <a:srgbClr val="000000"/>
              </a:solidFill>
              <a:uFillTx/>
              <a:latin typeface="Arial Narrow" pitchFamily="34"/>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txBox="1">
            <a:spLocks noGrp="1"/>
          </p:cNvSpPr>
          <p:nvPr>
            <p:ph type="body" sz="quarter" idx="1"/>
          </p:nvPr>
        </p:nvSpPr>
        <p:spPr/>
        <p:txBody>
          <a:bodyPr/>
          <a:lstStyle/>
          <a:p>
            <a:pPr lvl="0"/>
            <a:r>
              <a:rPr lang="de-DE" dirty="0" smtClean="0">
                <a:solidFill>
                  <a:srgbClr val="FF0000"/>
                </a:solidFill>
              </a:rPr>
              <a:t>Die Schnittstelle zwischen Gesellschaftswissenschaften 5/6 und den Fächern Geografie, Geschichte und Politische in der Sekundarstufe I wird anhand der Standards auf der Niveaustufe D beschrieben. </a:t>
            </a:r>
            <a:endParaRPr lang="de-DE" dirty="0">
              <a:solidFill>
                <a:srgbClr val="FF0000"/>
              </a:solidFill>
            </a:endParaRPr>
          </a:p>
          <a:p>
            <a:pPr lvl="0"/>
            <a:endParaRPr lang="de-DE" dirty="0">
              <a:solidFill>
                <a:srgbClr val="FF0000"/>
              </a:solidFill>
            </a:endParaRPr>
          </a:p>
          <a:p>
            <a:pPr lvl="0"/>
            <a:r>
              <a:rPr lang="de-DE" dirty="0" smtClean="0">
                <a:solidFill>
                  <a:srgbClr val="FF0000"/>
                </a:solidFill>
              </a:rPr>
              <a:t>Die Standards auf der Niveaustufe D beschrieben in </a:t>
            </a:r>
            <a:r>
              <a:rPr lang="de-DE" dirty="0">
                <a:solidFill>
                  <a:srgbClr val="FF0000"/>
                </a:solidFill>
              </a:rPr>
              <a:t>den Rahmenlehrplänen der Sekundarstufe </a:t>
            </a:r>
            <a:r>
              <a:rPr lang="de-DE" dirty="0" smtClean="0">
                <a:solidFill>
                  <a:srgbClr val="FF0000"/>
                </a:solidFill>
              </a:rPr>
              <a:t>I den </a:t>
            </a:r>
            <a:r>
              <a:rPr lang="de-DE" dirty="0">
                <a:solidFill>
                  <a:srgbClr val="FF0000"/>
                </a:solidFill>
              </a:rPr>
              <a:t>Regelstandard für das Ende der Doppeljahrgangsstufe </a:t>
            </a:r>
            <a:r>
              <a:rPr lang="de-DE" dirty="0" smtClean="0">
                <a:solidFill>
                  <a:srgbClr val="FF0000"/>
                </a:solidFill>
              </a:rPr>
              <a:t>5/6, also Kompetenzen, die Schülerinnen und Schüler in die weiterführende Schule mitbringen sollten. </a:t>
            </a:r>
            <a:r>
              <a:rPr lang="de-DE" dirty="0">
                <a:solidFill>
                  <a:srgbClr val="FF0000"/>
                </a:solidFill>
              </a:rPr>
              <a:t>In den Plänen für Gesellschaftswissenschaften 5/6, Geografie, Geschichte und Politische Bildung gibt es deshalb eine Reihe </a:t>
            </a:r>
            <a:r>
              <a:rPr lang="de-DE" dirty="0" smtClean="0">
                <a:solidFill>
                  <a:srgbClr val="FF0000"/>
                </a:solidFill>
              </a:rPr>
              <a:t>gleichlautende </a:t>
            </a:r>
            <a:r>
              <a:rPr lang="de-DE" dirty="0">
                <a:solidFill>
                  <a:srgbClr val="FF0000"/>
                </a:solidFill>
              </a:rPr>
              <a:t>Standards. </a:t>
            </a:r>
            <a:endParaRPr lang="de-DE" dirty="0" smtClean="0">
              <a:solidFill>
                <a:srgbClr val="FF0000"/>
              </a:solidFill>
            </a:endParaRPr>
          </a:p>
          <a:p>
            <a:pPr lvl="0"/>
            <a:endParaRPr lang="de-DE" dirty="0" smtClean="0">
              <a:solidFill>
                <a:srgbClr val="FF0000"/>
              </a:solidFill>
            </a:endParaRPr>
          </a:p>
          <a:p>
            <a:pPr lvl="0"/>
            <a:r>
              <a:rPr lang="de-DE" dirty="0" smtClean="0"/>
              <a:t>Da </a:t>
            </a:r>
            <a:r>
              <a:rPr lang="de-DE" dirty="0"/>
              <a:t>Gesellschaftswissenschaften 5/6 die Fächer Geografie, Geschichte und Politische Bildung integriert, gibt es allerdings eine andere Systematik der Kompetenzbereiche und Zuordnung der Standards.</a:t>
            </a:r>
          </a:p>
          <a:p>
            <a:pPr lvl="0"/>
            <a:endParaRPr lang="de-DE" dirty="0"/>
          </a:p>
        </p:txBody>
      </p:sp>
      <p:sp>
        <p:nvSpPr>
          <p:cNvPr id="4" name="Foliennummernplatzhalter 3"/>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1E14D3E-EBF6-4976-A839-C56A425FE53C}"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a:t>
            </a:fld>
            <a:endParaRPr lang="de-DE" sz="1200" b="0" i="0" u="none" strike="noStrike" kern="1200" cap="none" spc="0" baseline="0">
              <a:solidFill>
                <a:srgbClr val="000000"/>
              </a:solidFill>
              <a:uFillTx/>
              <a:latin typeface="Arial Narrow" pitchFamily="34"/>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txBox="1">
            <a:spLocks noGrp="1"/>
          </p:cNvSpPr>
          <p:nvPr>
            <p:ph type="body" sz="quarter" idx="1"/>
          </p:nvPr>
        </p:nvSpPr>
        <p:spPr/>
        <p:txBody>
          <a:bodyPr/>
          <a:lstStyle/>
          <a:p>
            <a:pPr lvl="0"/>
            <a:r>
              <a:rPr lang="de-DE" dirty="0"/>
              <a:t>Die Grafiken zeigen die Kompetenzbereiche in Geografie und Politische Bildung . Die Kompetenzbereiche sind  im Rahmenlehrplan im Kapitel Standards in Teilkompetenzen untergliedert, die Schülerinnen und Schüler im Hinblick auf die Bildungsgänge und Abschlüsse erreichen sollen.</a:t>
            </a:r>
          </a:p>
          <a:p>
            <a:pPr lvl="0"/>
            <a:endParaRPr lang="de-DE" dirty="0"/>
          </a:p>
          <a:p>
            <a:pPr lvl="0"/>
            <a:r>
              <a:rPr lang="de-DE" dirty="0"/>
              <a:t>Die für das Fach Politische Bildung definierten Kompetenzbereiche sind an das Kompetenzmodell der Gesellschaft für politische Jugend- und Erwachsenenbildung aus dem Jahr 2004 angelehnt und knüpfen an die Brandenburger Rahmenlehrpläne für PB aus den Jahren 2010 und 2011 an. Neu ist, dass der Kompetenzbereich Analysieren, der </a:t>
            </a:r>
            <a:r>
              <a:rPr lang="de-DE" dirty="0" smtClean="0"/>
              <a:t>im Brandenburger Vorläuferplan noch </a:t>
            </a:r>
            <a:r>
              <a:rPr lang="de-DE" dirty="0"/>
              <a:t>in </a:t>
            </a:r>
            <a:r>
              <a:rPr lang="de-DE" dirty="0" smtClean="0"/>
              <a:t>den Kompetenzbereich Urteilen </a:t>
            </a:r>
            <a:r>
              <a:rPr lang="de-DE" dirty="0"/>
              <a:t>integriert war, jetzt herausgehoben ist und nun differenzierter Kompetenzen des Darstellens und Analysierens umfasst. Auch für den Bereich mündigen Handelns wird genauer dargestellt, wie diese im Fach Politische Bildung zentralen Kompetenzen gefördert werden .</a:t>
            </a:r>
          </a:p>
          <a:p>
            <a:pPr lvl="0"/>
            <a:endParaRPr lang="de-DE" dirty="0"/>
          </a:p>
          <a:p>
            <a:pPr lvl="0"/>
            <a:r>
              <a:rPr lang="de-DE" dirty="0"/>
              <a:t>Die Standards für Politische Bildung und in Geografie sind nicht mehr inhaltsbezogen an die Themenfelder gekoppelt, sondern prozessbezogen. Sie bilden jetzt aufeinander aufbauende Kompetenzen ab, welche die Schülerinnen und Schüler unabhängig von einem Thema erwerben.  </a:t>
            </a:r>
          </a:p>
          <a:p>
            <a:pPr lvl="0"/>
            <a:endParaRPr lang="de-DE" dirty="0"/>
          </a:p>
          <a:p>
            <a:pPr lvl="0"/>
            <a:r>
              <a:rPr lang="de-DE" dirty="0">
                <a:solidFill>
                  <a:srgbClr val="FF0000"/>
                </a:solidFill>
              </a:rPr>
              <a:t>Für Geografie: Die Kompetenzbereiche lehnen sich an die Kompetenzen der Bildungsstandards für den mittleren Schulabschluss an (Deutsche Gesellschaft für Geographie 2014)  an. Das neue Modell hebt gegenüber dem alten Modell geografische Systeme, das Handeln und das Kommunizieren hervor. Die Kompetenzbereiche wurden damit begrifflich und inhaltlich trennschärfer ausgestaltet.  </a:t>
            </a:r>
          </a:p>
          <a:p>
            <a:pPr lvl="0"/>
            <a:endParaRPr lang="de-DE" dirty="0"/>
          </a:p>
        </p:txBody>
      </p:sp>
      <p:sp>
        <p:nvSpPr>
          <p:cNvPr id="4" name="Foliennummernplatzhalter 3"/>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47A9EB1-197C-4B0D-8934-3A66DE683315}"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4</a:t>
            </a:fld>
            <a:endParaRPr lang="de-DE" sz="1200" b="0" i="0" u="none" strike="noStrike" kern="1200" cap="none" spc="0" baseline="0">
              <a:solidFill>
                <a:srgbClr val="000000"/>
              </a:solidFill>
              <a:uFillTx/>
              <a:latin typeface="Arial Narrow" pitchFamily="34"/>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txBox="1">
            <a:spLocks noGrp="1"/>
          </p:cNvSpPr>
          <p:nvPr>
            <p:ph type="body" sz="quarter" idx="1"/>
          </p:nvPr>
        </p:nvSpPr>
        <p:spPr/>
        <p:txBody>
          <a:bodyPr/>
          <a:lstStyle/>
          <a:p>
            <a:pPr lvl="0"/>
            <a:r>
              <a:rPr lang="de-DE" b="1"/>
              <a:t>Curriculare Bezüge der Fächer Geografie, Geschichte und Politische Bildung im Verbund:</a:t>
            </a:r>
          </a:p>
          <a:p>
            <a:pPr lvl="0"/>
            <a:endParaRPr lang="de-DE"/>
          </a:p>
          <a:p>
            <a:pPr lvl="0"/>
            <a:r>
              <a:rPr lang="de-DE"/>
              <a:t>Die bessere Vernetzung der fachlichen Inhalte sowie die Realisierbarkeit der Unterrichtsinhalte ist ein wichtiger Ausgangspunkt für Entwicklung des neuen Rahmenlehrplanes gewesen. Die drei Fächer Geografie, Geschichte und Politische Bildung teilen sich einen gemeinsamen Stundenpool. Deshalb wurden Inhalte, die bisher in den diesen Fächern eine Rolle spielten, in neuen Themenfeldern miteinander vernetzt.</a:t>
            </a:r>
          </a:p>
          <a:p>
            <a:pPr lvl="0"/>
            <a:endParaRPr lang="de-DE"/>
          </a:p>
          <a:p>
            <a:pPr lvl="0"/>
            <a:r>
              <a:rPr lang="de-DE"/>
              <a:t>„Die organisatorische (zeitgleich, ggf. zeitversetzte) Umsetzung erfolgt nach Absprache zwischen den Fächern … und nach den schulischen Gegebenheiten. In der Regel werden die Themenfelder gleichzeitig unterrichtet.“</a:t>
            </a:r>
          </a:p>
          <a:p>
            <a:pPr lvl="0"/>
            <a:endParaRPr lang="de-DE"/>
          </a:p>
        </p:txBody>
      </p:sp>
      <p:sp>
        <p:nvSpPr>
          <p:cNvPr id="4" name="Foliennummernplatzhalter 3"/>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A931C71-C224-4921-827B-CD0EC69EBA1F}"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5</a:t>
            </a:fld>
            <a:endParaRPr lang="de-DE" sz="1200" b="0" i="0" u="none" strike="noStrike" kern="1200" cap="none" spc="0" baseline="0">
              <a:solidFill>
                <a:srgbClr val="000000"/>
              </a:solidFill>
              <a:uFillTx/>
              <a:latin typeface="Arial Narrow" pitchFamily="34"/>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txBox="1">
            <a:spLocks noGrp="1"/>
          </p:cNvSpPr>
          <p:nvPr>
            <p:ph type="body" sz="quarter" idx="1"/>
          </p:nvPr>
        </p:nvSpPr>
        <p:spPr/>
        <p:txBody>
          <a:bodyPr/>
          <a:lstStyle/>
          <a:p>
            <a:pPr lvl="0">
              <a:spcBef>
                <a:spcPts val="0"/>
              </a:spcBef>
            </a:pPr>
            <a:r>
              <a:rPr lang="de-DE" dirty="0" smtClean="0"/>
              <a:t>Der Teil C Politische</a:t>
            </a:r>
            <a:r>
              <a:rPr lang="de-DE" baseline="0" dirty="0" smtClean="0"/>
              <a:t> Bildung gibt einen Überblick über die Basiskonzepte der Politischen Bildung, die sich an den drei Dimensionen des Poltischen (</a:t>
            </a:r>
            <a:r>
              <a:rPr lang="de-DE" baseline="0" dirty="0" err="1" smtClean="0"/>
              <a:t>Polity</a:t>
            </a:r>
            <a:r>
              <a:rPr lang="de-DE" baseline="0" dirty="0" smtClean="0"/>
              <a:t>, </a:t>
            </a:r>
            <a:r>
              <a:rPr lang="de-DE" baseline="0" dirty="0" err="1" smtClean="0"/>
              <a:t>Policy</a:t>
            </a:r>
            <a:r>
              <a:rPr lang="de-DE" baseline="0" dirty="0" smtClean="0"/>
              <a:t> und Politics) orientieren. Den Basiskonzepten werden jeweils Fachkonzepte gegenübergestellt, die bei der Schwerpunktsetzung auf einzelne Basiskonzepte eine Rolle spielen (können).</a:t>
            </a:r>
          </a:p>
          <a:p>
            <a:pPr lvl="0">
              <a:spcBef>
                <a:spcPts val="0"/>
              </a:spcBef>
            </a:pPr>
            <a:r>
              <a:rPr lang="de-DE" baseline="0" dirty="0" smtClean="0"/>
              <a:t> </a:t>
            </a:r>
            <a:br>
              <a:rPr lang="de-DE" baseline="0" dirty="0" smtClean="0"/>
            </a:br>
            <a:r>
              <a:rPr lang="de-DE" dirty="0" smtClean="0"/>
              <a:t>In </a:t>
            </a:r>
            <a:r>
              <a:rPr lang="de-DE" dirty="0"/>
              <a:t>der Überarbeitung der Anhörungsfassung des Fachplans PB wurde die Übersicht zu den Basis- und Fachkonzepten vereinfacht. Fachkonzepte und -kategorien sind nun wg. fehlender Trennschärfe zusammengefasst worden. Fachbegriffe sind hiervon zu unterscheiden: Z.B. Mehrheitswahl, direktes oder indirektes Mandat.</a:t>
            </a:r>
          </a:p>
          <a:p>
            <a:pPr marL="514350" lvl="0"/>
            <a:endParaRPr lang="de-DE" dirty="0"/>
          </a:p>
        </p:txBody>
      </p:sp>
      <p:sp>
        <p:nvSpPr>
          <p:cNvPr id="4" name="Foliennummernplatzhalter 3"/>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DCE098D-33D6-4794-973D-35F33720703B}"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6</a:t>
            </a:fld>
            <a:endParaRPr lang="de-DE" sz="1200" b="0" i="0" u="none" strike="noStrike" kern="1200" cap="none" spc="0" baseline="0">
              <a:solidFill>
                <a:srgbClr val="000000"/>
              </a:solidFill>
              <a:uFillTx/>
              <a:latin typeface="Arial Narrow" pitchFamily="34"/>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2" name="Grafik 11" descr="Hintergrund_Titel_ppt_jpg.jpg"/>
          <p:cNvPicPr>
            <a:picLocks noChangeAspect="1"/>
          </p:cNvPicPr>
          <p:nvPr/>
        </p:nvPicPr>
        <p:blipFill>
          <a:blip r:embed="rId2" cstate="print"/>
          <a:srcRect/>
          <a:stretch>
            <a:fillRect/>
          </a:stretch>
        </p:blipFill>
        <p:spPr>
          <a:xfrm>
            <a:off x="-34920" y="-71442"/>
            <a:ext cx="9215442" cy="6973891"/>
          </a:xfrm>
          <a:prstGeom prst="rect">
            <a:avLst/>
          </a:prstGeom>
          <a:noFill/>
          <a:ln>
            <a:noFill/>
          </a:ln>
        </p:spPr>
      </p:pic>
      <p:pic>
        <p:nvPicPr>
          <p:cNvPr id="3" name="Picture 1062" descr="D:\Eigene Dateien\Logos\LISUMLISUM\NEUNEUNEU\nur Logo\LOGO original Kopie.gif"/>
          <p:cNvPicPr>
            <a:picLocks noChangeAspect="1"/>
          </p:cNvPicPr>
          <p:nvPr/>
        </p:nvPicPr>
        <p:blipFill>
          <a:blip r:embed="rId3" cstate="print"/>
          <a:srcRect/>
          <a:stretch>
            <a:fillRect/>
          </a:stretch>
        </p:blipFill>
        <p:spPr>
          <a:xfrm>
            <a:off x="7056433" y="6024560"/>
            <a:ext cx="1476371" cy="568327"/>
          </a:xfrm>
          <a:prstGeom prst="rect">
            <a:avLst/>
          </a:prstGeom>
          <a:noFill/>
          <a:ln>
            <a:noFill/>
          </a:ln>
        </p:spPr>
      </p:pic>
      <p:pic>
        <p:nvPicPr>
          <p:cNvPr id="4" name="Grafik 13" descr="Logos_Brandenbg_Berlin.jpg"/>
          <p:cNvPicPr>
            <a:picLocks noChangeAspect="1"/>
          </p:cNvPicPr>
          <p:nvPr/>
        </p:nvPicPr>
        <p:blipFill>
          <a:blip r:embed="rId4" cstate="print"/>
          <a:srcRect/>
          <a:stretch>
            <a:fillRect/>
          </a:stretch>
        </p:blipFill>
        <p:spPr>
          <a:xfrm>
            <a:off x="5411784" y="260347"/>
            <a:ext cx="3192463" cy="1081085"/>
          </a:xfrm>
          <a:prstGeom prst="rect">
            <a:avLst/>
          </a:prstGeom>
          <a:noFill/>
          <a:ln>
            <a:noFill/>
          </a:ln>
        </p:spPr>
      </p:pic>
      <p:grpSp>
        <p:nvGrpSpPr>
          <p:cNvPr id="5" name="Group 2"/>
          <p:cNvGrpSpPr/>
          <p:nvPr/>
        </p:nvGrpSpPr>
        <p:grpSpPr>
          <a:xfrm>
            <a:off x="323852" y="6005514"/>
            <a:ext cx="647697" cy="606420"/>
            <a:chOff x="323852" y="6005514"/>
            <a:chExt cx="647697" cy="606420"/>
          </a:xfrm>
        </p:grpSpPr>
        <p:sp>
          <p:nvSpPr>
            <p:cNvPr id="6" name="Rectangle 3"/>
            <p:cNvSpPr/>
            <p:nvPr/>
          </p:nvSpPr>
          <p:spPr>
            <a:xfrm>
              <a:off x="420614" y="6061008"/>
              <a:ext cx="550935" cy="517495"/>
            </a:xfrm>
            <a:prstGeom prst="rect">
              <a:avLst/>
            </a:prstGeom>
            <a:solidFill>
              <a:srgbClr val="FF0000"/>
            </a:solidFill>
            <a:ln>
              <a:noFill/>
              <a:prstDash val="solid"/>
            </a:ln>
          </p:spPr>
          <p:txBody>
            <a:bodyPr vert="horz" wrap="square" lIns="91440" tIns="45720" rIns="91440" bIns="4572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a:solidFill>
                  <a:srgbClr val="000000"/>
                </a:solidFill>
                <a:uFillTx/>
                <a:latin typeface="Calibri"/>
              </a:endParaRPr>
            </a:p>
          </p:txBody>
        </p:sp>
        <p:cxnSp>
          <p:nvCxnSpPr>
            <p:cNvPr id="7" name="AutoShape 4"/>
            <p:cNvCxnSpPr/>
            <p:nvPr/>
          </p:nvCxnSpPr>
          <p:spPr>
            <a:xfrm rot="20399986" flipV="1">
              <a:off x="584500" y="6005514"/>
              <a:ext cx="0" cy="606420"/>
            </a:xfrm>
            <a:prstGeom prst="straightConnector1">
              <a:avLst/>
            </a:prstGeom>
            <a:noFill/>
            <a:ln w="22229">
              <a:solidFill>
                <a:srgbClr val="FFFFFF"/>
              </a:solidFill>
              <a:prstDash val="solid"/>
              <a:round/>
            </a:ln>
          </p:spPr>
        </p:cxnSp>
        <p:cxnSp>
          <p:nvCxnSpPr>
            <p:cNvPr id="8" name="AutoShape 5"/>
            <p:cNvCxnSpPr/>
            <p:nvPr/>
          </p:nvCxnSpPr>
          <p:spPr>
            <a:xfrm rot="2399994">
              <a:off x="323852" y="6391632"/>
              <a:ext cx="647697" cy="0"/>
            </a:xfrm>
            <a:prstGeom prst="straightConnector1">
              <a:avLst/>
            </a:prstGeom>
            <a:noFill/>
            <a:ln w="22229">
              <a:solidFill>
                <a:srgbClr val="FFFFFF"/>
              </a:solidFill>
              <a:prstDash val="solid"/>
              <a:round/>
            </a:ln>
          </p:spPr>
        </p:cxnSp>
      </p:grpSp>
      <p:sp>
        <p:nvSpPr>
          <p:cNvPr id="9" name="Text Box 6"/>
          <p:cNvSpPr txBox="1"/>
          <p:nvPr/>
        </p:nvSpPr>
        <p:spPr>
          <a:xfrm>
            <a:off x="1006470" y="6308729"/>
            <a:ext cx="3205164" cy="293686"/>
          </a:xfrm>
          <a:prstGeom prst="rect">
            <a:avLst/>
          </a:prstGeom>
          <a:noFill/>
          <a:ln>
            <a:noFill/>
          </a:ln>
        </p:spPr>
        <p:txBody>
          <a:bodyPr vert="horz" wrap="square" lIns="91440" tIns="45720" rIns="91440" bIns="45720" anchor="t" anchorCtr="1" compatLnSpc="1"/>
          <a:lstStyle/>
          <a:p>
            <a:pPr marL="0" marR="0" lvl="0" indent="0" algn="ctr" defTabSz="914400" rtl="0" fontAlgn="auto" hangingPunct="1">
              <a:lnSpc>
                <a:spcPct val="100000"/>
              </a:lnSpc>
              <a:spcBef>
                <a:spcPts val="0"/>
              </a:spcBef>
              <a:spcAft>
                <a:spcPts val="1000"/>
              </a:spcAft>
              <a:buNone/>
              <a:tabLst/>
              <a:defRPr sz="1800" b="0" i="0" u="none" strike="noStrike" kern="0" cap="none" spc="0" baseline="0">
                <a:solidFill>
                  <a:srgbClr val="000000"/>
                </a:solidFill>
                <a:uFillTx/>
              </a:defRPr>
            </a:pPr>
            <a:r>
              <a:rPr lang="de-DE" sz="1300" b="1" i="0" u="none" strike="noStrike" kern="1200" cap="none" spc="0" baseline="0">
                <a:solidFill>
                  <a:srgbClr val="FF0000"/>
                </a:solidFill>
                <a:uFillTx/>
                <a:latin typeface="Arial" pitchFamily="34"/>
              </a:rPr>
              <a:t>Bildungsregion Berlin-Brandenburg</a:t>
            </a:r>
            <a:endParaRPr lang="de-DE" sz="2400" b="1" i="0" u="none" strike="noStrike" kern="1200" cap="none" spc="0" baseline="0">
              <a:solidFill>
                <a:srgbClr val="000000"/>
              </a:solidFill>
              <a:uFillTx/>
              <a:latin typeface="Arial Narrow" pitchFamily="34"/>
            </a:endParaRPr>
          </a:p>
        </p:txBody>
      </p:sp>
      <p:sp>
        <p:nvSpPr>
          <p:cNvPr id="10" name="Rectangle 3"/>
          <p:cNvSpPr txBox="1">
            <a:spLocks noGrp="1"/>
          </p:cNvSpPr>
          <p:nvPr>
            <p:ph type="ctrTitle"/>
          </p:nvPr>
        </p:nvSpPr>
        <p:spPr>
          <a:xfrm>
            <a:off x="1143000" y="3162315"/>
            <a:ext cx="6858000" cy="1143000"/>
          </a:xfrm>
        </p:spPr>
        <p:txBody>
          <a:bodyPr anchorCtr="1"/>
          <a:lstStyle>
            <a:lvl1pPr algn="ctr">
              <a:defRPr sz="3600"/>
            </a:lvl1pPr>
          </a:lstStyle>
          <a:p>
            <a:pPr lvl="0"/>
            <a:r>
              <a:rPr lang="de-DE"/>
              <a:t>Titelmasterformat durch Klicken bearbeiten</a:t>
            </a:r>
          </a:p>
        </p:txBody>
      </p:sp>
      <p:sp>
        <p:nvSpPr>
          <p:cNvPr id="11" name="Rectangle 4"/>
          <p:cNvSpPr txBox="1">
            <a:spLocks noGrp="1"/>
          </p:cNvSpPr>
          <p:nvPr>
            <p:ph type="subTitle" idx="1"/>
          </p:nvPr>
        </p:nvSpPr>
        <p:spPr>
          <a:xfrm>
            <a:off x="1115613" y="4448190"/>
            <a:ext cx="6840763" cy="838203"/>
          </a:xfrm>
        </p:spPr>
        <p:txBody>
          <a:bodyPr anchorCtr="1"/>
          <a:lstStyle>
            <a:lvl1pPr marL="0" indent="0" algn="ctr">
              <a:spcBef>
                <a:spcPts val="600"/>
              </a:spcBef>
              <a:buNone/>
              <a:defRPr sz="2400" b="1"/>
            </a:lvl1pPr>
          </a:lstStyle>
          <a:p>
            <a:pPr lvl="0"/>
            <a:r>
              <a:rPr lang="de-DE"/>
              <a:t>Formatvorlage des Untertitelmasters durch Klicken bearbeiten</a:t>
            </a:r>
          </a:p>
        </p:txBody>
      </p:sp>
    </p:spTree>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2_Titel und Inhalt">
    <p:spTree>
      <p:nvGrpSpPr>
        <p:cNvPr id="1" name=""/>
        <p:cNvGrpSpPr/>
        <p:nvPr/>
      </p:nvGrpSpPr>
      <p:grpSpPr>
        <a:xfrm>
          <a:off x="0" y="0"/>
          <a:ext cx="0" cy="0"/>
          <a:chOff x="0" y="0"/>
          <a:chExt cx="0" cy="0"/>
        </a:xfrm>
      </p:grpSpPr>
      <p:pic>
        <p:nvPicPr>
          <p:cNvPr id="2" name="Grafik 11" descr="Hintergrund_2.jpg"/>
          <p:cNvPicPr>
            <a:picLocks noChangeAspect="1"/>
          </p:cNvPicPr>
          <p:nvPr/>
        </p:nvPicPr>
        <p:blipFill>
          <a:blip r:embed="rId2" cstate="print"/>
          <a:srcRect/>
          <a:stretch>
            <a:fillRect/>
          </a:stretch>
        </p:blipFill>
        <p:spPr>
          <a:xfrm>
            <a:off x="-36511" y="-26983"/>
            <a:ext cx="9180511" cy="7056433"/>
          </a:xfrm>
          <a:prstGeom prst="rect">
            <a:avLst/>
          </a:prstGeom>
          <a:noFill/>
          <a:ln>
            <a:noFill/>
          </a:ln>
        </p:spPr>
      </p:pic>
      <p:sp>
        <p:nvSpPr>
          <p:cNvPr id="3" name="Rectangle 24"/>
          <p:cNvSpPr/>
          <p:nvPr/>
        </p:nvSpPr>
        <p:spPr>
          <a:xfrm>
            <a:off x="0" y="0"/>
            <a:ext cx="9144000" cy="836611"/>
          </a:xfrm>
          <a:prstGeom prst="rect">
            <a:avLst/>
          </a:prstGeom>
          <a:solidFill>
            <a:srgbClr val="FFFFFF"/>
          </a:solid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a:solidFill>
                <a:srgbClr val="000000"/>
              </a:solidFill>
              <a:uFillTx/>
              <a:latin typeface="Arial Narrow" pitchFamily="34"/>
            </a:endParaRPr>
          </a:p>
        </p:txBody>
      </p:sp>
      <p:sp>
        <p:nvSpPr>
          <p:cNvPr id="4" name="Rectangle 24"/>
          <p:cNvSpPr/>
          <p:nvPr/>
        </p:nvSpPr>
        <p:spPr>
          <a:xfrm>
            <a:off x="0" y="0"/>
            <a:ext cx="9144000" cy="761996"/>
          </a:xfrm>
          <a:prstGeom prst="rect">
            <a:avLst/>
          </a:prstGeom>
          <a:no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a:solidFill>
                <a:srgbClr val="000000"/>
              </a:solidFill>
              <a:uFillTx/>
              <a:latin typeface="Arial Narrow" pitchFamily="34"/>
            </a:endParaRPr>
          </a:p>
        </p:txBody>
      </p:sp>
      <p:pic>
        <p:nvPicPr>
          <p:cNvPr id="5" name="Picture 36" descr="D:\Eigene Dateien\Logos\LISUMLISUM\NEUNEUNEU\nur Logo\LOGO original.EPS"/>
          <p:cNvPicPr>
            <a:picLocks noChangeAspect="1"/>
          </p:cNvPicPr>
          <p:nvPr/>
        </p:nvPicPr>
        <p:blipFill>
          <a:blip r:embed="rId3" cstate="print"/>
          <a:srcRect/>
          <a:stretch>
            <a:fillRect/>
          </a:stretch>
        </p:blipFill>
        <p:spPr>
          <a:xfrm>
            <a:off x="7451729" y="188915"/>
            <a:ext cx="1309685" cy="503240"/>
          </a:xfrm>
          <a:prstGeom prst="rect">
            <a:avLst/>
          </a:prstGeom>
          <a:noFill/>
          <a:ln>
            <a:noFill/>
          </a:ln>
        </p:spPr>
      </p:pic>
      <p:pic>
        <p:nvPicPr>
          <p:cNvPr id="6" name="Grafik 15" descr="Logos_Brandenbg_Berlin.jpg"/>
          <p:cNvPicPr>
            <a:picLocks noChangeAspect="1"/>
          </p:cNvPicPr>
          <p:nvPr/>
        </p:nvPicPr>
        <p:blipFill>
          <a:blip r:embed="rId4" cstate="print"/>
          <a:srcRect/>
          <a:stretch>
            <a:fillRect/>
          </a:stretch>
        </p:blipFill>
        <p:spPr>
          <a:xfrm>
            <a:off x="425452" y="117472"/>
            <a:ext cx="1914525" cy="647696"/>
          </a:xfrm>
          <a:prstGeom prst="rect">
            <a:avLst/>
          </a:prstGeom>
          <a:noFill/>
          <a:ln>
            <a:noFill/>
          </a:ln>
        </p:spPr>
      </p:pic>
      <p:sp>
        <p:nvSpPr>
          <p:cNvPr id="7" name="Titel 1"/>
          <p:cNvSpPr txBox="1">
            <a:spLocks noGrp="1"/>
          </p:cNvSpPr>
          <p:nvPr>
            <p:ph type="title"/>
          </p:nvPr>
        </p:nvSpPr>
        <p:spPr/>
        <p:txBody>
          <a:bodyPr/>
          <a:lstStyle>
            <a:lvl1pPr>
              <a:defRPr/>
            </a:lvl1pPr>
          </a:lstStyle>
          <a:p>
            <a:pPr lvl="0"/>
            <a:r>
              <a:rPr lang="de-DE"/>
              <a:t>Titelmasterformat durch Klicken bearbeiten</a:t>
            </a:r>
          </a:p>
        </p:txBody>
      </p:sp>
      <p:sp>
        <p:nvSpPr>
          <p:cNvPr id="8" name="Inhaltsplatzhalter 2"/>
          <p:cNvSpPr txBox="1">
            <a:spLocks noGrp="1"/>
          </p:cNvSpPr>
          <p:nvPr>
            <p:ph idx="1"/>
          </p:nvPr>
        </p:nvSpPr>
        <p:spPr>
          <a:xfrm>
            <a:off x="251524" y="2088398"/>
            <a:ext cx="8641656" cy="4220925"/>
          </a:xfrm>
        </p:spPr>
        <p:txBody>
          <a:bodyPr/>
          <a:lstStyle>
            <a:lvl1pPr>
              <a:defRPr/>
            </a:lvl1pPr>
            <a:lvl2pPr>
              <a:defRPr/>
            </a:lvl2pPr>
            <a:lvl3pPr>
              <a:defRPr/>
            </a:lvl3pPr>
            <a:lvl4pPr marL="1600200" marR="0" lvl="3" indent="-228600" algn="l" defTabSz="914400" rtl="0" fontAlgn="auto" hangingPunct="0">
              <a:lnSpc>
                <a:spcPct val="100000"/>
              </a:lnSpc>
              <a:spcBef>
                <a:spcPts val="500"/>
              </a:spcBef>
              <a:spcAft>
                <a:spcPts val="0"/>
              </a:spcAft>
              <a:buClr>
                <a:srgbClr val="ED2403"/>
              </a:buClr>
              <a:buSzPct val="100000"/>
              <a:buFont typeface="Wingdings" pitchFamily="2"/>
              <a:buChar char="§"/>
              <a:tabLst/>
              <a:defRPr lang="de-DE" sz="2000" b="0" i="0" u="none" strike="noStrike" kern="0" cap="none" spc="0" baseline="0">
                <a:solidFill>
                  <a:srgbClr val="003366"/>
                </a:solidFill>
                <a:uFillTx/>
                <a:latin typeface="Verdana" pitchFamily="34"/>
                <a:ea typeface="Verdana" pitchFamily="34"/>
                <a:cs typeface="Verdana" pitchFamily="34"/>
              </a:defRPr>
            </a:lvl4pPr>
            <a:lvl5pPr marL="2057400" marR="0" lvl="4" indent="-228600" algn="l" defTabSz="914400" rtl="0" fontAlgn="auto" hangingPunct="0">
              <a:lnSpc>
                <a:spcPct val="100000"/>
              </a:lnSpc>
              <a:spcBef>
                <a:spcPts val="500"/>
              </a:spcBef>
              <a:spcAft>
                <a:spcPts val="0"/>
              </a:spcAft>
              <a:buClr>
                <a:srgbClr val="ED2403"/>
              </a:buClr>
              <a:buSzPct val="100000"/>
              <a:buFont typeface="Wingdings" pitchFamily="2"/>
              <a:buChar char="§"/>
              <a:tabLst/>
              <a:defRPr lang="de-DE" sz="2000" b="0" i="0" u="none" strike="noStrike" kern="0" cap="none" spc="0" baseline="0">
                <a:solidFill>
                  <a:srgbClr val="003366"/>
                </a:solidFill>
                <a:uFillTx/>
                <a:latin typeface="Verdana" pitchFamily="34"/>
                <a:ea typeface="Verdana" pitchFamily="34"/>
                <a:cs typeface="Verdana" pitchFamily="34"/>
              </a:defRPr>
            </a:lvl5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9" name="Rectangle 5"/>
          <p:cNvSpPr txBox="1">
            <a:spLocks noGrp="1"/>
          </p:cNvSpPr>
          <p:nvPr>
            <p:ph type="ftr" sz="quarter" idx="9"/>
          </p:nvPr>
        </p:nvSpPr>
        <p:spPr/>
        <p:txBody>
          <a:bodyPr/>
          <a:lstStyle>
            <a:lvl1pPr>
              <a:defRPr>
                <a:solidFill>
                  <a:srgbClr val="002060"/>
                </a:solidFill>
              </a:defRPr>
            </a:lvl1pPr>
          </a:lstStyle>
          <a:p>
            <a:pPr lvl="0"/>
            <a:r>
              <a:rPr lang="de-DE"/>
              <a:t>Referent/Veranstaltung mit Datum</a:t>
            </a:r>
          </a:p>
        </p:txBody>
      </p:sp>
      <p:sp>
        <p:nvSpPr>
          <p:cNvPr id="10" name="Rectangle 31"/>
          <p:cNvSpPr txBox="1">
            <a:spLocks noGrp="1"/>
          </p:cNvSpPr>
          <p:nvPr>
            <p:ph type="sldNum" sz="quarter" idx="8"/>
          </p:nvPr>
        </p:nvSpPr>
        <p:spPr/>
        <p:txBody>
          <a:bodyPr/>
          <a:lstStyle>
            <a:lvl1pPr>
              <a:defRPr>
                <a:solidFill>
                  <a:srgbClr val="002060"/>
                </a:solidFill>
              </a:defRPr>
            </a:lvl1pPr>
          </a:lstStyle>
          <a:p>
            <a:pPr lvl="0"/>
            <a:fld id="{2304FA92-4B78-46A3-8CBD-E78065CF686F}" type="slidenum">
              <a:rPr/>
              <a:pPr lvl="0"/>
              <a:t>‹Nr.›</a:t>
            </a:fld>
            <a:endParaRPr lang="de-DE"/>
          </a:p>
        </p:txBody>
      </p:sp>
    </p:spTree>
  </p:cSld>
  <p:clrMapOvr>
    <a:masterClrMapping/>
  </p:clrMapOvr>
  <p:transition>
    <p:fade/>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itel und Tabelle">
    <p:spTree>
      <p:nvGrpSpPr>
        <p:cNvPr id="1" name=""/>
        <p:cNvGrpSpPr/>
        <p:nvPr/>
      </p:nvGrpSpPr>
      <p:grpSpPr>
        <a:xfrm>
          <a:off x="0" y="0"/>
          <a:ext cx="0" cy="0"/>
          <a:chOff x="0" y="0"/>
          <a:chExt cx="0" cy="0"/>
        </a:xfrm>
      </p:grpSpPr>
      <p:pic>
        <p:nvPicPr>
          <p:cNvPr id="2" name="Grafik 11" descr="Hintergrund_2.jpg"/>
          <p:cNvPicPr>
            <a:picLocks noChangeAspect="1"/>
          </p:cNvPicPr>
          <p:nvPr/>
        </p:nvPicPr>
        <p:blipFill>
          <a:blip r:embed="rId2" cstate="print"/>
          <a:srcRect/>
          <a:stretch>
            <a:fillRect/>
          </a:stretch>
        </p:blipFill>
        <p:spPr>
          <a:xfrm>
            <a:off x="-36511" y="-26983"/>
            <a:ext cx="9178930" cy="7056433"/>
          </a:xfrm>
          <a:prstGeom prst="rect">
            <a:avLst/>
          </a:prstGeom>
          <a:noFill/>
          <a:ln>
            <a:noFill/>
          </a:ln>
        </p:spPr>
      </p:pic>
      <p:sp>
        <p:nvSpPr>
          <p:cNvPr id="3" name="Rectangle 24"/>
          <p:cNvSpPr/>
          <p:nvPr/>
        </p:nvSpPr>
        <p:spPr>
          <a:xfrm>
            <a:off x="0" y="0"/>
            <a:ext cx="9144000" cy="836611"/>
          </a:xfrm>
          <a:prstGeom prst="rect">
            <a:avLst/>
          </a:prstGeom>
          <a:solidFill>
            <a:srgbClr val="FFFFFF"/>
          </a:solid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a:solidFill>
                <a:srgbClr val="000000"/>
              </a:solidFill>
              <a:uFillTx/>
              <a:latin typeface="Arial Narrow" pitchFamily="34"/>
            </a:endParaRPr>
          </a:p>
        </p:txBody>
      </p:sp>
      <p:sp>
        <p:nvSpPr>
          <p:cNvPr id="4" name="Rectangle 24"/>
          <p:cNvSpPr/>
          <p:nvPr/>
        </p:nvSpPr>
        <p:spPr>
          <a:xfrm>
            <a:off x="0" y="0"/>
            <a:ext cx="9144000" cy="761996"/>
          </a:xfrm>
          <a:prstGeom prst="rect">
            <a:avLst/>
          </a:prstGeom>
          <a:no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a:solidFill>
                <a:srgbClr val="000000"/>
              </a:solidFill>
              <a:uFillTx/>
              <a:latin typeface="Arial Narrow" pitchFamily="34"/>
            </a:endParaRPr>
          </a:p>
        </p:txBody>
      </p:sp>
      <p:pic>
        <p:nvPicPr>
          <p:cNvPr id="5" name="Picture 36" descr="D:\Eigene Dateien\Logos\LISUMLISUM\NEUNEUNEU\nur Logo\LOGO original.EPS"/>
          <p:cNvPicPr>
            <a:picLocks noChangeAspect="1"/>
          </p:cNvPicPr>
          <p:nvPr/>
        </p:nvPicPr>
        <p:blipFill>
          <a:blip r:embed="rId3" cstate="print"/>
          <a:srcRect/>
          <a:stretch>
            <a:fillRect/>
          </a:stretch>
        </p:blipFill>
        <p:spPr>
          <a:xfrm>
            <a:off x="7451729" y="188915"/>
            <a:ext cx="1309685" cy="503240"/>
          </a:xfrm>
          <a:prstGeom prst="rect">
            <a:avLst/>
          </a:prstGeom>
          <a:noFill/>
          <a:ln>
            <a:noFill/>
          </a:ln>
        </p:spPr>
      </p:pic>
      <p:pic>
        <p:nvPicPr>
          <p:cNvPr id="6" name="Grafik 15" descr="Logos_Brandenbg_Berlin.jpg"/>
          <p:cNvPicPr>
            <a:picLocks noChangeAspect="1"/>
          </p:cNvPicPr>
          <p:nvPr/>
        </p:nvPicPr>
        <p:blipFill>
          <a:blip r:embed="rId4" cstate="print"/>
          <a:srcRect/>
          <a:stretch>
            <a:fillRect/>
          </a:stretch>
        </p:blipFill>
        <p:spPr>
          <a:xfrm>
            <a:off x="425452" y="117472"/>
            <a:ext cx="1914525" cy="647696"/>
          </a:xfrm>
          <a:prstGeom prst="rect">
            <a:avLst/>
          </a:prstGeom>
          <a:noFill/>
          <a:ln>
            <a:noFill/>
          </a:ln>
        </p:spPr>
      </p:pic>
      <p:sp>
        <p:nvSpPr>
          <p:cNvPr id="7" name="Tabellenplatzhalter 8"/>
          <p:cNvSpPr txBox="1">
            <a:spLocks noGrp="1"/>
          </p:cNvSpPr>
          <p:nvPr>
            <p:ph type="tbl" idx="4294967295"/>
          </p:nvPr>
        </p:nvSpPr>
        <p:spPr>
          <a:xfrm>
            <a:off x="251524" y="2132856"/>
            <a:ext cx="8641656" cy="4308488"/>
          </a:xfrm>
        </p:spPr>
        <p:txBody>
          <a:bodyPr/>
          <a:lstStyle>
            <a:lvl1pPr>
              <a:defRPr/>
            </a:lvl1pPr>
          </a:lstStyle>
          <a:p>
            <a:pPr lvl="0"/>
            <a:endParaRPr lang="de-DE"/>
          </a:p>
        </p:txBody>
      </p:sp>
      <p:sp>
        <p:nvSpPr>
          <p:cNvPr id="8" name="Rectangle 2"/>
          <p:cNvSpPr txBox="1">
            <a:spLocks noGrp="1"/>
          </p:cNvSpPr>
          <p:nvPr>
            <p:ph type="title"/>
          </p:nvPr>
        </p:nvSpPr>
        <p:spPr>
          <a:xfrm>
            <a:off x="251524" y="1124739"/>
            <a:ext cx="8641656" cy="857250"/>
          </a:xfrm>
        </p:spPr>
        <p:txBody>
          <a:bodyPr/>
          <a:lstStyle>
            <a:lvl1pPr>
              <a:defRPr/>
            </a:lvl1pPr>
          </a:lstStyle>
          <a:p>
            <a:pPr lvl="0"/>
            <a:r>
              <a:rPr lang="de-DE"/>
              <a:t>Klicken Sie, um das Titelformat zu bearbeiten</a:t>
            </a:r>
          </a:p>
        </p:txBody>
      </p:sp>
      <p:sp>
        <p:nvSpPr>
          <p:cNvPr id="9" name="Rectangle 5"/>
          <p:cNvSpPr txBox="1">
            <a:spLocks noGrp="1"/>
          </p:cNvSpPr>
          <p:nvPr>
            <p:ph type="ftr" sz="quarter" idx="9"/>
          </p:nvPr>
        </p:nvSpPr>
        <p:spPr/>
        <p:txBody>
          <a:bodyPr/>
          <a:lstStyle>
            <a:lvl1pPr>
              <a:defRPr>
                <a:solidFill>
                  <a:srgbClr val="002060"/>
                </a:solidFill>
              </a:defRPr>
            </a:lvl1pPr>
          </a:lstStyle>
          <a:p>
            <a:pPr lvl="0"/>
            <a:r>
              <a:rPr lang="de-DE"/>
              <a:t>Referent/Veranstaltung mit Datum</a:t>
            </a:r>
          </a:p>
        </p:txBody>
      </p:sp>
      <p:sp>
        <p:nvSpPr>
          <p:cNvPr id="10" name="Rectangle 31"/>
          <p:cNvSpPr txBox="1">
            <a:spLocks noGrp="1"/>
          </p:cNvSpPr>
          <p:nvPr>
            <p:ph type="sldNum" sz="quarter" idx="8"/>
          </p:nvPr>
        </p:nvSpPr>
        <p:spPr/>
        <p:txBody>
          <a:bodyPr/>
          <a:lstStyle>
            <a:lvl1pPr>
              <a:defRPr>
                <a:solidFill>
                  <a:srgbClr val="002060"/>
                </a:solidFill>
              </a:defRPr>
            </a:lvl1pPr>
          </a:lstStyle>
          <a:p>
            <a:pPr lvl="0"/>
            <a:fld id="{5B0CE8D3-5C39-4005-A7D3-19A9C8CCC7F9}" type="slidenum">
              <a:rPr/>
              <a:pPr lvl="0"/>
              <a:t>‹Nr.›</a:t>
            </a:fld>
            <a:endParaRPr lang="de-DE"/>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el und Inhal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e-DE"/>
              <a:t>Titelmasterformat durch Klicken bearbeiten</a:t>
            </a:r>
          </a:p>
        </p:txBody>
      </p:sp>
      <p:sp>
        <p:nvSpPr>
          <p:cNvPr id="3" name="Rectangle 5"/>
          <p:cNvSpPr txBox="1">
            <a:spLocks noGrp="1"/>
          </p:cNvSpPr>
          <p:nvPr>
            <p:ph type="ftr" sz="quarter" idx="9"/>
          </p:nvPr>
        </p:nvSpPr>
        <p:spPr/>
        <p:txBody>
          <a:bodyPr/>
          <a:lstStyle>
            <a:lvl1pPr>
              <a:defRPr>
                <a:solidFill>
                  <a:srgbClr val="002060"/>
                </a:solidFill>
              </a:defRPr>
            </a:lvl1pPr>
          </a:lstStyle>
          <a:p>
            <a:pPr lvl="0"/>
            <a:r>
              <a:rPr lang="de-DE"/>
              <a:t>Referent/Veranstaltung mit Datum</a:t>
            </a:r>
          </a:p>
        </p:txBody>
      </p:sp>
      <p:sp>
        <p:nvSpPr>
          <p:cNvPr id="4" name="Rectangle 31"/>
          <p:cNvSpPr txBox="1">
            <a:spLocks noGrp="1"/>
          </p:cNvSpPr>
          <p:nvPr>
            <p:ph type="sldNum" sz="quarter" idx="8"/>
          </p:nvPr>
        </p:nvSpPr>
        <p:spPr/>
        <p:txBody>
          <a:bodyPr/>
          <a:lstStyle>
            <a:lvl1pPr>
              <a:defRPr>
                <a:solidFill>
                  <a:srgbClr val="002060"/>
                </a:solidFill>
              </a:defRPr>
            </a:lvl1pPr>
          </a:lstStyle>
          <a:p>
            <a:pPr lvl="0"/>
            <a:fld id="{DA1F60EC-CF96-48E3-8170-174A1BA7265D}" type="slidenum">
              <a:rPr/>
              <a:pPr lvl="0"/>
              <a:t>‹Nr.›</a:t>
            </a:fld>
            <a:endParaRPr lang="de-DE"/>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txBox="1">
            <a:spLocks noGrp="1"/>
          </p:cNvSpPr>
          <p:nvPr>
            <p:ph type="ftr" sz="quarter" idx="9"/>
          </p:nvPr>
        </p:nvSpPr>
        <p:spPr/>
        <p:txBody>
          <a:bodyPr/>
          <a:lstStyle>
            <a:lvl1pPr>
              <a:defRPr>
                <a:solidFill>
                  <a:srgbClr val="002060"/>
                </a:solidFill>
              </a:defRPr>
            </a:lvl1pPr>
          </a:lstStyle>
          <a:p>
            <a:pPr lvl="0"/>
            <a:r>
              <a:rPr lang="de-DE"/>
              <a:t>Referent/Veranstaltung mit Datum</a:t>
            </a:r>
          </a:p>
        </p:txBody>
      </p:sp>
      <p:sp>
        <p:nvSpPr>
          <p:cNvPr id="3" name="Rectangle 31"/>
          <p:cNvSpPr txBox="1">
            <a:spLocks noGrp="1"/>
          </p:cNvSpPr>
          <p:nvPr>
            <p:ph type="sldNum" sz="quarter" idx="8"/>
          </p:nvPr>
        </p:nvSpPr>
        <p:spPr/>
        <p:txBody>
          <a:bodyPr/>
          <a:lstStyle>
            <a:lvl1pPr>
              <a:defRPr>
                <a:solidFill>
                  <a:srgbClr val="002060"/>
                </a:solidFill>
              </a:defRPr>
            </a:lvl1pPr>
          </a:lstStyle>
          <a:p>
            <a:pPr lvl="0"/>
            <a:fld id="{6D5E31C5-F29C-4833-ADD4-38976A872651}" type="slidenum">
              <a:rPr/>
              <a:pPr lvl="0"/>
              <a:t>‹Nr.›</a:t>
            </a:fld>
            <a:endParaRPr lang="de-DE"/>
          </a:p>
        </p:txBody>
      </p:sp>
    </p:spTree>
  </p:cSld>
  <p:clrMapOvr>
    <a:masterClrMapping/>
  </p:clrMapOvr>
  <p:transition>
    <p:fade/>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txBox="1">
            <a:spLocks noGrp="1"/>
          </p:cNvSpPr>
          <p:nvPr>
            <p:ph type="title"/>
          </p:nvPr>
        </p:nvSpPr>
        <p:spPr>
          <a:xfrm>
            <a:off x="357192" y="1131606"/>
            <a:ext cx="8535988" cy="857240"/>
          </a:xfrm>
        </p:spPr>
        <p:txBody>
          <a:bodyPr/>
          <a:lstStyle>
            <a:lvl1pPr>
              <a:defRPr>
                <a:solidFill>
                  <a:srgbClr val="002060"/>
                </a:solidFill>
              </a:defRPr>
            </a:lvl1pPr>
          </a:lstStyle>
          <a:p>
            <a:pPr lvl="0"/>
            <a:r>
              <a:rPr lang="de-DE"/>
              <a:t>Titelmasterformat durch Klicken bearbeiten</a:t>
            </a:r>
          </a:p>
        </p:txBody>
      </p:sp>
      <p:sp>
        <p:nvSpPr>
          <p:cNvPr id="3" name="Inhaltsplatzhalter 2"/>
          <p:cNvSpPr txBox="1">
            <a:spLocks noGrp="1"/>
          </p:cNvSpPr>
          <p:nvPr>
            <p:ph idx="1"/>
          </p:nvPr>
        </p:nvSpPr>
        <p:spPr>
          <a:xfrm>
            <a:off x="357155" y="2132856"/>
            <a:ext cx="4114800" cy="4377470"/>
          </a:xfrm>
        </p:spPr>
        <p:txBody>
          <a:bodyPr/>
          <a:lstStyle>
            <a:lvl1pPr>
              <a:defRPr/>
            </a:lvl1pPr>
            <a:lvl2pPr>
              <a:defRPr/>
            </a:lvl2pPr>
            <a:lvl3pPr>
              <a:defRPr/>
            </a:lvl3pPr>
            <a:lvl4pPr marL="1600200" marR="0" lvl="3" indent="-228600" algn="l" defTabSz="914400" rtl="0" fontAlgn="auto" hangingPunct="0">
              <a:lnSpc>
                <a:spcPct val="100000"/>
              </a:lnSpc>
              <a:spcBef>
                <a:spcPts val="400"/>
              </a:spcBef>
              <a:spcAft>
                <a:spcPts val="0"/>
              </a:spcAft>
              <a:buClr>
                <a:srgbClr val="ED2403"/>
              </a:buClr>
              <a:buSzPct val="100000"/>
              <a:buFont typeface="Wingdings" pitchFamily="2"/>
              <a:buChar char="§"/>
              <a:tabLst/>
              <a:defRPr lang="de-DE" sz="1800" b="0" i="0" u="none" strike="noStrike" kern="0" cap="none" spc="0" baseline="0">
                <a:solidFill>
                  <a:srgbClr val="003366"/>
                </a:solidFill>
                <a:uFillTx/>
                <a:latin typeface="Verdana" pitchFamily="34"/>
                <a:ea typeface="Verdana" pitchFamily="34"/>
                <a:cs typeface="Verdana" pitchFamily="34"/>
              </a:defRPr>
            </a:lvl4pPr>
            <a:lvl5pPr marL="2057400" marR="0" lvl="4" indent="-228600" algn="l" defTabSz="914400" rtl="0" fontAlgn="auto" hangingPunct="0">
              <a:lnSpc>
                <a:spcPct val="100000"/>
              </a:lnSpc>
              <a:spcBef>
                <a:spcPts val="400"/>
              </a:spcBef>
              <a:spcAft>
                <a:spcPts val="0"/>
              </a:spcAft>
              <a:buClr>
                <a:srgbClr val="ED2403"/>
              </a:buClr>
              <a:buSzPct val="100000"/>
              <a:buFont typeface="Wingdings" pitchFamily="2"/>
              <a:buChar char="§"/>
              <a:tabLst/>
              <a:defRPr lang="de-DE" sz="1800" b="0" i="0" u="none" strike="noStrike" kern="0" cap="none" spc="0" baseline="0">
                <a:solidFill>
                  <a:srgbClr val="003366"/>
                </a:solidFill>
                <a:uFillTx/>
                <a:latin typeface="Verdana" pitchFamily="34"/>
                <a:ea typeface="Verdana" pitchFamily="34"/>
                <a:cs typeface="Verdana" pitchFamily="34"/>
              </a:defRPr>
            </a:lvl5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txBox="1">
            <a:spLocks noGrp="1"/>
          </p:cNvSpPr>
          <p:nvPr>
            <p:ph idx="2"/>
          </p:nvPr>
        </p:nvSpPr>
        <p:spPr>
          <a:xfrm>
            <a:off x="4643442" y="2132856"/>
            <a:ext cx="4249738" cy="4377470"/>
          </a:xfrm>
        </p:spPr>
        <p:txBody>
          <a:bodyPr/>
          <a:lstStyle>
            <a:lvl1pPr>
              <a:defRPr>
                <a:solidFill>
                  <a:srgbClr val="002060"/>
                </a:solidFill>
              </a:defRPr>
            </a:lvl1pPr>
            <a:lvl2pPr>
              <a:defRPr>
                <a:solidFill>
                  <a:srgbClr val="002060"/>
                </a:solidFill>
              </a:defRPr>
            </a:lvl2pPr>
            <a:lvl3pPr>
              <a:defRPr>
                <a:solidFill>
                  <a:srgbClr val="002060"/>
                </a:solidFill>
              </a:defRPr>
            </a:lvl3pPr>
            <a:lvl4pPr marL="1600200" marR="0" lvl="3" indent="-228600" algn="l" defTabSz="914400" rtl="0" fontAlgn="auto" hangingPunct="0">
              <a:lnSpc>
                <a:spcPct val="100000"/>
              </a:lnSpc>
              <a:spcBef>
                <a:spcPts val="400"/>
              </a:spcBef>
              <a:spcAft>
                <a:spcPts val="0"/>
              </a:spcAft>
              <a:buClr>
                <a:srgbClr val="ED2403"/>
              </a:buClr>
              <a:buSzPct val="100000"/>
              <a:buFont typeface="Wingdings" pitchFamily="2"/>
              <a:buChar char="§"/>
              <a:tabLst/>
              <a:defRPr lang="de-DE" sz="1800" b="0" i="0" u="none" strike="noStrike" kern="0" cap="none" spc="0" baseline="0">
                <a:solidFill>
                  <a:srgbClr val="002060"/>
                </a:solidFill>
                <a:uFillTx/>
                <a:latin typeface="Verdana" pitchFamily="34"/>
                <a:ea typeface="Verdana" pitchFamily="34"/>
                <a:cs typeface="Verdana" pitchFamily="34"/>
              </a:defRPr>
            </a:lvl4pPr>
            <a:lvl5pPr marL="2057400" marR="0" lvl="4" indent="-228600" algn="l" defTabSz="914400" rtl="0" fontAlgn="auto" hangingPunct="0">
              <a:lnSpc>
                <a:spcPct val="100000"/>
              </a:lnSpc>
              <a:spcBef>
                <a:spcPts val="400"/>
              </a:spcBef>
              <a:spcAft>
                <a:spcPts val="0"/>
              </a:spcAft>
              <a:buClr>
                <a:srgbClr val="ED2403"/>
              </a:buClr>
              <a:buSzPct val="100000"/>
              <a:buFont typeface="Wingdings" pitchFamily="2"/>
              <a:buChar char="§"/>
              <a:tabLst/>
              <a:defRPr lang="de-DE" sz="1800" b="0" i="0" u="none" strike="noStrike" kern="0" cap="none" spc="0" baseline="0">
                <a:solidFill>
                  <a:srgbClr val="002060"/>
                </a:solidFill>
                <a:uFillTx/>
                <a:latin typeface="Verdana" pitchFamily="34"/>
                <a:ea typeface="Verdana" pitchFamily="34"/>
                <a:cs typeface="Verdana" pitchFamily="34"/>
              </a:defRPr>
            </a:lvl5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5"/>
          <p:cNvSpPr txBox="1">
            <a:spLocks noGrp="1"/>
          </p:cNvSpPr>
          <p:nvPr>
            <p:ph type="ftr" sz="quarter" idx="9"/>
          </p:nvPr>
        </p:nvSpPr>
        <p:spPr/>
        <p:txBody>
          <a:bodyPr/>
          <a:lstStyle>
            <a:lvl1pPr>
              <a:defRPr>
                <a:solidFill>
                  <a:srgbClr val="002060"/>
                </a:solidFill>
              </a:defRPr>
            </a:lvl1pPr>
          </a:lstStyle>
          <a:p>
            <a:pPr lvl="0"/>
            <a:r>
              <a:rPr lang="de-DE"/>
              <a:t>Referent/Veranstaltung mit Datum</a:t>
            </a:r>
          </a:p>
        </p:txBody>
      </p:sp>
      <p:sp>
        <p:nvSpPr>
          <p:cNvPr id="6" name="Rectangle 31"/>
          <p:cNvSpPr txBox="1">
            <a:spLocks noGrp="1"/>
          </p:cNvSpPr>
          <p:nvPr>
            <p:ph type="sldNum" sz="quarter" idx="8"/>
          </p:nvPr>
        </p:nvSpPr>
        <p:spPr/>
        <p:txBody>
          <a:bodyPr/>
          <a:lstStyle>
            <a:lvl1pPr>
              <a:defRPr>
                <a:solidFill>
                  <a:srgbClr val="002060"/>
                </a:solidFill>
              </a:defRPr>
            </a:lvl1pPr>
          </a:lstStyle>
          <a:p>
            <a:pPr lvl="0"/>
            <a:fld id="{0D282E93-0FC7-42CD-BD06-07D500D700B8}" type="slidenum">
              <a:rPr/>
              <a:pPr lvl="0"/>
              <a:t>‹Nr.›</a:t>
            </a:fld>
            <a:endParaRPr lang="de-DE"/>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el, Bild und Text">
    <p:spTree>
      <p:nvGrpSpPr>
        <p:cNvPr id="1" name=""/>
        <p:cNvGrpSpPr/>
        <p:nvPr/>
      </p:nvGrpSpPr>
      <p:grpSpPr>
        <a:xfrm>
          <a:off x="0" y="0"/>
          <a:ext cx="0" cy="0"/>
          <a:chOff x="0" y="0"/>
          <a:chExt cx="0" cy="0"/>
        </a:xfrm>
      </p:grpSpPr>
      <p:pic>
        <p:nvPicPr>
          <p:cNvPr id="2" name="Grafik 11" descr="Hintergrund_2.jpg"/>
          <p:cNvPicPr>
            <a:picLocks noChangeAspect="1"/>
          </p:cNvPicPr>
          <p:nvPr/>
        </p:nvPicPr>
        <p:blipFill>
          <a:blip r:embed="rId2" cstate="print"/>
          <a:srcRect/>
          <a:stretch>
            <a:fillRect/>
          </a:stretch>
        </p:blipFill>
        <p:spPr>
          <a:xfrm>
            <a:off x="-36511" y="-26983"/>
            <a:ext cx="9180511" cy="7056433"/>
          </a:xfrm>
          <a:prstGeom prst="rect">
            <a:avLst/>
          </a:prstGeom>
          <a:noFill/>
          <a:ln>
            <a:noFill/>
          </a:ln>
        </p:spPr>
      </p:pic>
      <p:sp>
        <p:nvSpPr>
          <p:cNvPr id="3" name="Rectangle 24"/>
          <p:cNvSpPr/>
          <p:nvPr/>
        </p:nvSpPr>
        <p:spPr>
          <a:xfrm>
            <a:off x="0" y="0"/>
            <a:ext cx="9144000" cy="836611"/>
          </a:xfrm>
          <a:prstGeom prst="rect">
            <a:avLst/>
          </a:prstGeom>
          <a:solidFill>
            <a:srgbClr val="FFFFFF"/>
          </a:solid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a:solidFill>
                <a:srgbClr val="000000"/>
              </a:solidFill>
              <a:uFillTx/>
              <a:latin typeface="Arial Narrow" pitchFamily="34"/>
            </a:endParaRPr>
          </a:p>
        </p:txBody>
      </p:sp>
      <p:sp>
        <p:nvSpPr>
          <p:cNvPr id="4" name="Rectangle 24"/>
          <p:cNvSpPr/>
          <p:nvPr/>
        </p:nvSpPr>
        <p:spPr>
          <a:xfrm>
            <a:off x="0" y="0"/>
            <a:ext cx="9144000" cy="761996"/>
          </a:xfrm>
          <a:prstGeom prst="rect">
            <a:avLst/>
          </a:prstGeom>
          <a:no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a:solidFill>
                <a:srgbClr val="000000"/>
              </a:solidFill>
              <a:uFillTx/>
              <a:latin typeface="Arial Narrow" pitchFamily="34"/>
            </a:endParaRPr>
          </a:p>
        </p:txBody>
      </p:sp>
      <p:pic>
        <p:nvPicPr>
          <p:cNvPr id="5" name="Picture 36" descr="D:\Eigene Dateien\Logos\LISUMLISUM\NEUNEUNEU\nur Logo\LOGO original.EPS"/>
          <p:cNvPicPr>
            <a:picLocks noChangeAspect="1"/>
          </p:cNvPicPr>
          <p:nvPr/>
        </p:nvPicPr>
        <p:blipFill>
          <a:blip r:embed="rId3" cstate="print"/>
          <a:srcRect/>
          <a:stretch>
            <a:fillRect/>
          </a:stretch>
        </p:blipFill>
        <p:spPr>
          <a:xfrm>
            <a:off x="7451729" y="188915"/>
            <a:ext cx="1309685" cy="503240"/>
          </a:xfrm>
          <a:prstGeom prst="rect">
            <a:avLst/>
          </a:prstGeom>
          <a:noFill/>
          <a:ln>
            <a:noFill/>
          </a:ln>
        </p:spPr>
      </p:pic>
      <p:pic>
        <p:nvPicPr>
          <p:cNvPr id="6" name="Grafik 15" descr="Logos_Brandenbg_Berlin.jpg"/>
          <p:cNvPicPr>
            <a:picLocks noChangeAspect="1"/>
          </p:cNvPicPr>
          <p:nvPr/>
        </p:nvPicPr>
        <p:blipFill>
          <a:blip r:embed="rId4" cstate="print"/>
          <a:srcRect/>
          <a:stretch>
            <a:fillRect/>
          </a:stretch>
        </p:blipFill>
        <p:spPr>
          <a:xfrm>
            <a:off x="425452" y="117472"/>
            <a:ext cx="1914525" cy="647696"/>
          </a:xfrm>
          <a:prstGeom prst="rect">
            <a:avLst/>
          </a:prstGeom>
          <a:noFill/>
          <a:ln>
            <a:noFill/>
          </a:ln>
        </p:spPr>
      </p:pic>
      <p:sp>
        <p:nvSpPr>
          <p:cNvPr id="7" name="Titel 1"/>
          <p:cNvSpPr txBox="1">
            <a:spLocks noGrp="1"/>
          </p:cNvSpPr>
          <p:nvPr>
            <p:ph type="title"/>
          </p:nvPr>
        </p:nvSpPr>
        <p:spPr>
          <a:xfrm>
            <a:off x="357192" y="1131606"/>
            <a:ext cx="8535988" cy="857240"/>
          </a:xfrm>
        </p:spPr>
        <p:txBody>
          <a:bodyPr/>
          <a:lstStyle>
            <a:lvl1pPr>
              <a:defRPr/>
            </a:lvl1pPr>
          </a:lstStyle>
          <a:p>
            <a:pPr lvl="0"/>
            <a:r>
              <a:rPr lang="de-DE"/>
              <a:t>Titelmasterformat durch Klicken bearbeiten</a:t>
            </a:r>
          </a:p>
        </p:txBody>
      </p:sp>
      <p:sp>
        <p:nvSpPr>
          <p:cNvPr id="8" name="Inhaltsplatzhalter 2"/>
          <p:cNvSpPr txBox="1">
            <a:spLocks noGrp="1"/>
          </p:cNvSpPr>
          <p:nvPr>
            <p:ph idx="4294967295"/>
          </p:nvPr>
        </p:nvSpPr>
        <p:spPr>
          <a:xfrm>
            <a:off x="357155" y="2131786"/>
            <a:ext cx="4114800" cy="3673473"/>
          </a:xfrm>
        </p:spPr>
        <p:txBody>
          <a:bodyPr/>
          <a:lstStyle>
            <a:lvl1pPr marL="2057400" lvl="4" indent="-228600">
              <a:spcBef>
                <a:spcPts val="600"/>
              </a:spcBef>
              <a:buNone/>
              <a:defRPr sz="2400" b="1">
                <a:latin typeface="Arial" pitchFamily="34"/>
                <a:cs typeface="Arial" pitchFamily="34"/>
              </a:defRPr>
            </a:lvl1pPr>
          </a:lstStyle>
          <a:p>
            <a:pPr lvl="4"/>
            <a:endParaRPr lang="de-DE"/>
          </a:p>
        </p:txBody>
      </p:sp>
      <p:sp>
        <p:nvSpPr>
          <p:cNvPr id="9" name="Inhaltsplatzhalter 3"/>
          <p:cNvSpPr txBox="1">
            <a:spLocks noGrp="1"/>
          </p:cNvSpPr>
          <p:nvPr>
            <p:ph idx="4294967295"/>
          </p:nvPr>
        </p:nvSpPr>
        <p:spPr>
          <a:xfrm>
            <a:off x="4643442" y="2132856"/>
            <a:ext cx="4249738" cy="3673473"/>
          </a:xfrm>
        </p:spPr>
        <p:txBody>
          <a:bodyPr/>
          <a:lstStyle>
            <a:lvl1pPr>
              <a:spcBef>
                <a:spcPts val="600"/>
              </a:spcBef>
              <a:defRPr sz="2400"/>
            </a:lvl1pPr>
            <a:lvl2pPr>
              <a:defRPr/>
            </a:lvl2pPr>
            <a:lvl3pPr>
              <a:defRPr/>
            </a:lvl3pPr>
            <a:lvl4pPr marL="1600200" marR="0" lvl="3" indent="-228600" algn="l" defTabSz="914400" rtl="0" fontAlgn="auto" hangingPunct="0">
              <a:lnSpc>
                <a:spcPct val="100000"/>
              </a:lnSpc>
              <a:spcBef>
                <a:spcPts val="400"/>
              </a:spcBef>
              <a:spcAft>
                <a:spcPts val="0"/>
              </a:spcAft>
              <a:buClr>
                <a:srgbClr val="ED2403"/>
              </a:buClr>
              <a:buSzPct val="100000"/>
              <a:buFont typeface="Wingdings" pitchFamily="2"/>
              <a:buChar char="§"/>
              <a:tabLst/>
              <a:defRPr lang="de-DE" sz="1800" b="0" i="0" u="none" strike="noStrike" kern="0" cap="none" spc="0" baseline="0">
                <a:solidFill>
                  <a:srgbClr val="003366"/>
                </a:solidFill>
                <a:uFillTx/>
                <a:latin typeface="Arial Narrow" pitchFamily="34"/>
                <a:cs typeface="Arial"/>
              </a:defRPr>
            </a:lvl4pPr>
            <a:lvl5pPr marL="2057400" marR="0" lvl="4" indent="-228600" algn="l" defTabSz="914400" rtl="0" fontAlgn="auto" hangingPunct="0">
              <a:lnSpc>
                <a:spcPct val="100000"/>
              </a:lnSpc>
              <a:spcBef>
                <a:spcPts val="400"/>
              </a:spcBef>
              <a:spcAft>
                <a:spcPts val="0"/>
              </a:spcAft>
              <a:buClr>
                <a:srgbClr val="ED2403"/>
              </a:buClr>
              <a:buSzPct val="100000"/>
              <a:buFont typeface="Wingdings" pitchFamily="2"/>
              <a:buChar char="§"/>
              <a:tabLst/>
              <a:defRPr lang="de-DE" sz="1800" b="0" i="0" u="none" strike="noStrike" kern="0" cap="none" spc="0" baseline="0">
                <a:solidFill>
                  <a:srgbClr val="003366"/>
                </a:solidFill>
                <a:uFillTx/>
                <a:latin typeface="Arial Narrow" pitchFamily="34"/>
                <a:cs typeface="Arial"/>
              </a:defRPr>
            </a:lvl5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10" name="Rectangle 5"/>
          <p:cNvSpPr txBox="1">
            <a:spLocks noGrp="1"/>
          </p:cNvSpPr>
          <p:nvPr>
            <p:ph type="ftr" sz="quarter" idx="9"/>
          </p:nvPr>
        </p:nvSpPr>
        <p:spPr/>
        <p:txBody>
          <a:bodyPr/>
          <a:lstStyle>
            <a:lvl1pPr>
              <a:defRPr>
                <a:solidFill>
                  <a:srgbClr val="002060"/>
                </a:solidFill>
              </a:defRPr>
            </a:lvl1pPr>
          </a:lstStyle>
          <a:p>
            <a:pPr lvl="0"/>
            <a:r>
              <a:rPr lang="de-DE"/>
              <a:t>Referent/Veranstaltung mit Datum</a:t>
            </a:r>
          </a:p>
        </p:txBody>
      </p:sp>
      <p:sp>
        <p:nvSpPr>
          <p:cNvPr id="11" name="Rectangle 31"/>
          <p:cNvSpPr txBox="1">
            <a:spLocks noGrp="1"/>
          </p:cNvSpPr>
          <p:nvPr>
            <p:ph type="sldNum" sz="quarter" idx="8"/>
          </p:nvPr>
        </p:nvSpPr>
        <p:spPr/>
        <p:txBody>
          <a:bodyPr/>
          <a:lstStyle>
            <a:lvl1pPr>
              <a:defRPr>
                <a:solidFill>
                  <a:srgbClr val="002060"/>
                </a:solidFill>
              </a:defRPr>
            </a:lvl1pPr>
          </a:lstStyle>
          <a:p>
            <a:pPr lvl="0"/>
            <a:fld id="{742920E4-DE99-4BB8-8CB8-E25A4AF9DA2E}" type="slidenum">
              <a:rPr/>
              <a:pPr lvl="0"/>
              <a:t>‹Nr.›</a:t>
            </a:fld>
            <a:endParaRPr lang="de-DE"/>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1_Titel, Bild">
    <p:spTree>
      <p:nvGrpSpPr>
        <p:cNvPr id="1" name=""/>
        <p:cNvGrpSpPr/>
        <p:nvPr/>
      </p:nvGrpSpPr>
      <p:grpSpPr>
        <a:xfrm>
          <a:off x="0" y="0"/>
          <a:ext cx="0" cy="0"/>
          <a:chOff x="0" y="0"/>
          <a:chExt cx="0" cy="0"/>
        </a:xfrm>
      </p:grpSpPr>
      <p:pic>
        <p:nvPicPr>
          <p:cNvPr id="2" name="Grafik 11" descr="Hintergrund_2.jpg"/>
          <p:cNvPicPr>
            <a:picLocks noChangeAspect="1"/>
          </p:cNvPicPr>
          <p:nvPr/>
        </p:nvPicPr>
        <p:blipFill>
          <a:blip r:embed="rId2" cstate="print"/>
          <a:srcRect/>
          <a:stretch>
            <a:fillRect/>
          </a:stretch>
        </p:blipFill>
        <p:spPr>
          <a:xfrm>
            <a:off x="-36511" y="-26983"/>
            <a:ext cx="9178930" cy="7056433"/>
          </a:xfrm>
          <a:prstGeom prst="rect">
            <a:avLst/>
          </a:prstGeom>
          <a:noFill/>
          <a:ln>
            <a:noFill/>
          </a:ln>
        </p:spPr>
      </p:pic>
      <p:sp>
        <p:nvSpPr>
          <p:cNvPr id="3" name="Rectangle 24"/>
          <p:cNvSpPr/>
          <p:nvPr/>
        </p:nvSpPr>
        <p:spPr>
          <a:xfrm>
            <a:off x="0" y="0"/>
            <a:ext cx="9144000" cy="836611"/>
          </a:xfrm>
          <a:prstGeom prst="rect">
            <a:avLst/>
          </a:prstGeom>
          <a:solidFill>
            <a:srgbClr val="FFFFFF"/>
          </a:solid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a:solidFill>
                <a:srgbClr val="000000"/>
              </a:solidFill>
              <a:uFillTx/>
              <a:latin typeface="Arial Narrow" pitchFamily="34"/>
            </a:endParaRPr>
          </a:p>
        </p:txBody>
      </p:sp>
      <p:sp>
        <p:nvSpPr>
          <p:cNvPr id="4" name="Rectangle 24"/>
          <p:cNvSpPr/>
          <p:nvPr/>
        </p:nvSpPr>
        <p:spPr>
          <a:xfrm>
            <a:off x="0" y="0"/>
            <a:ext cx="9144000" cy="761996"/>
          </a:xfrm>
          <a:prstGeom prst="rect">
            <a:avLst/>
          </a:prstGeom>
          <a:no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a:solidFill>
                <a:srgbClr val="000000"/>
              </a:solidFill>
              <a:uFillTx/>
              <a:latin typeface="Arial Narrow" pitchFamily="34"/>
            </a:endParaRPr>
          </a:p>
        </p:txBody>
      </p:sp>
      <p:pic>
        <p:nvPicPr>
          <p:cNvPr id="5" name="Picture 36" descr="D:\Eigene Dateien\Logos\LISUMLISUM\NEUNEUNEU\nur Logo\LOGO original.EPS"/>
          <p:cNvPicPr>
            <a:picLocks noChangeAspect="1"/>
          </p:cNvPicPr>
          <p:nvPr/>
        </p:nvPicPr>
        <p:blipFill>
          <a:blip r:embed="rId3" cstate="print"/>
          <a:srcRect/>
          <a:stretch>
            <a:fillRect/>
          </a:stretch>
        </p:blipFill>
        <p:spPr>
          <a:xfrm>
            <a:off x="7451729" y="188915"/>
            <a:ext cx="1309685" cy="503240"/>
          </a:xfrm>
          <a:prstGeom prst="rect">
            <a:avLst/>
          </a:prstGeom>
          <a:noFill/>
          <a:ln>
            <a:noFill/>
          </a:ln>
        </p:spPr>
      </p:pic>
      <p:pic>
        <p:nvPicPr>
          <p:cNvPr id="6" name="Grafik 15" descr="Logos_Brandenbg_Berlin.jpg"/>
          <p:cNvPicPr>
            <a:picLocks noChangeAspect="1"/>
          </p:cNvPicPr>
          <p:nvPr/>
        </p:nvPicPr>
        <p:blipFill>
          <a:blip r:embed="rId4" cstate="print"/>
          <a:srcRect/>
          <a:stretch>
            <a:fillRect/>
          </a:stretch>
        </p:blipFill>
        <p:spPr>
          <a:xfrm>
            <a:off x="425452" y="117472"/>
            <a:ext cx="1914525" cy="647696"/>
          </a:xfrm>
          <a:prstGeom prst="rect">
            <a:avLst/>
          </a:prstGeom>
          <a:noFill/>
          <a:ln>
            <a:noFill/>
          </a:ln>
        </p:spPr>
      </p:pic>
      <p:sp>
        <p:nvSpPr>
          <p:cNvPr id="7" name="Titel 1"/>
          <p:cNvSpPr txBox="1">
            <a:spLocks noGrp="1"/>
          </p:cNvSpPr>
          <p:nvPr>
            <p:ph type="title"/>
          </p:nvPr>
        </p:nvSpPr>
        <p:spPr>
          <a:xfrm>
            <a:off x="357192" y="1124739"/>
            <a:ext cx="8535988" cy="857240"/>
          </a:xfrm>
        </p:spPr>
        <p:txBody>
          <a:bodyPr/>
          <a:lstStyle>
            <a:lvl1pPr>
              <a:defRPr/>
            </a:lvl1pPr>
          </a:lstStyle>
          <a:p>
            <a:pPr lvl="0"/>
            <a:r>
              <a:rPr lang="de-DE"/>
              <a:t>Titelmasterformat durch Klicken bearbeiten</a:t>
            </a:r>
          </a:p>
        </p:txBody>
      </p:sp>
      <p:sp>
        <p:nvSpPr>
          <p:cNvPr id="8" name="Inhaltsplatzhalter 2"/>
          <p:cNvSpPr txBox="1">
            <a:spLocks noGrp="1"/>
          </p:cNvSpPr>
          <p:nvPr>
            <p:ph idx="4294967295"/>
          </p:nvPr>
        </p:nvSpPr>
        <p:spPr>
          <a:xfrm>
            <a:off x="2500298" y="2132856"/>
            <a:ext cx="4114800" cy="3456733"/>
          </a:xfrm>
        </p:spPr>
        <p:txBody>
          <a:bodyPr/>
          <a:lstStyle>
            <a:lvl1pPr marL="2057400" lvl="4" indent="-228600">
              <a:spcBef>
                <a:spcPts val="600"/>
              </a:spcBef>
              <a:buNone/>
              <a:defRPr sz="2400" b="1">
                <a:solidFill>
                  <a:srgbClr val="111111"/>
                </a:solidFill>
                <a:latin typeface="Arial" pitchFamily="34"/>
                <a:cs typeface="Arial" pitchFamily="34"/>
              </a:defRPr>
            </a:lvl1pPr>
          </a:lstStyle>
          <a:p>
            <a:pPr lvl="4"/>
            <a:endParaRPr lang="de-DE"/>
          </a:p>
        </p:txBody>
      </p:sp>
      <p:sp>
        <p:nvSpPr>
          <p:cNvPr id="9" name="Textplatzhalter 3"/>
          <p:cNvSpPr txBox="1">
            <a:spLocks noGrp="1"/>
          </p:cNvSpPr>
          <p:nvPr>
            <p:ph type="body" idx="4294967295"/>
          </p:nvPr>
        </p:nvSpPr>
        <p:spPr>
          <a:xfrm>
            <a:off x="1907703" y="5877269"/>
            <a:ext cx="6048673" cy="480681"/>
          </a:xfrm>
        </p:spPr>
        <p:txBody>
          <a:bodyPr anchorCtr="1"/>
          <a:lstStyle>
            <a:lvl1pPr marL="0" indent="0" algn="ctr">
              <a:spcBef>
                <a:spcPts val="300"/>
              </a:spcBef>
              <a:buNone/>
              <a:defRPr sz="1200"/>
            </a:lvl1pPr>
          </a:lstStyle>
          <a:p>
            <a:pPr lvl="0"/>
            <a:r>
              <a:rPr lang="de-DE"/>
              <a:t>Textmasterformate durch Klicken bearbeiten</a:t>
            </a:r>
          </a:p>
        </p:txBody>
      </p:sp>
      <p:sp>
        <p:nvSpPr>
          <p:cNvPr id="10" name="Rectangle 5"/>
          <p:cNvSpPr txBox="1">
            <a:spLocks noGrp="1"/>
          </p:cNvSpPr>
          <p:nvPr>
            <p:ph type="ftr" sz="quarter" idx="9"/>
          </p:nvPr>
        </p:nvSpPr>
        <p:spPr/>
        <p:txBody>
          <a:bodyPr/>
          <a:lstStyle>
            <a:lvl1pPr>
              <a:defRPr>
                <a:solidFill>
                  <a:srgbClr val="002060"/>
                </a:solidFill>
              </a:defRPr>
            </a:lvl1pPr>
          </a:lstStyle>
          <a:p>
            <a:pPr lvl="0"/>
            <a:r>
              <a:rPr lang="de-DE"/>
              <a:t>Referent/Veranstaltung mit Datum</a:t>
            </a:r>
          </a:p>
        </p:txBody>
      </p:sp>
      <p:sp>
        <p:nvSpPr>
          <p:cNvPr id="11" name="Rectangle 31"/>
          <p:cNvSpPr txBox="1">
            <a:spLocks noGrp="1"/>
          </p:cNvSpPr>
          <p:nvPr>
            <p:ph type="sldNum" sz="quarter" idx="8"/>
          </p:nvPr>
        </p:nvSpPr>
        <p:spPr/>
        <p:txBody>
          <a:bodyPr/>
          <a:lstStyle>
            <a:lvl1pPr>
              <a:defRPr>
                <a:solidFill>
                  <a:srgbClr val="002060"/>
                </a:solidFill>
              </a:defRPr>
            </a:lvl1pPr>
          </a:lstStyle>
          <a:p>
            <a:pPr lvl="0"/>
            <a:fld id="{33D9DEAD-D6AD-4DAA-916A-1E2A00C5741C}" type="slidenum">
              <a:rPr/>
              <a:pPr lvl="0"/>
              <a:t>‹Nr.›</a:t>
            </a:fld>
            <a:endParaRPr lang="de-DE"/>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wmf"/><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Grafik 10" descr="Hintergrund_2.jpg"/>
          <p:cNvPicPr>
            <a:picLocks noChangeAspect="1"/>
          </p:cNvPicPr>
          <p:nvPr/>
        </p:nvPicPr>
        <p:blipFill>
          <a:blip r:embed="rId10" cstate="print"/>
          <a:srcRect/>
          <a:stretch>
            <a:fillRect/>
          </a:stretch>
        </p:blipFill>
        <p:spPr>
          <a:xfrm>
            <a:off x="-36511" y="-26983"/>
            <a:ext cx="9178930" cy="7056433"/>
          </a:xfrm>
          <a:prstGeom prst="rect">
            <a:avLst/>
          </a:prstGeom>
          <a:noFill/>
          <a:ln>
            <a:noFill/>
          </a:ln>
        </p:spPr>
      </p:pic>
      <p:sp>
        <p:nvSpPr>
          <p:cNvPr id="3" name="Rectangle 24"/>
          <p:cNvSpPr/>
          <p:nvPr/>
        </p:nvSpPr>
        <p:spPr>
          <a:xfrm>
            <a:off x="-36511" y="-26983"/>
            <a:ext cx="9178930" cy="863605"/>
          </a:xfrm>
          <a:prstGeom prst="rect">
            <a:avLst/>
          </a:prstGeom>
          <a:solidFill>
            <a:srgbClr val="FFFFFF"/>
          </a:solid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a:solidFill>
                <a:srgbClr val="000000"/>
              </a:solidFill>
              <a:uFillTx/>
              <a:latin typeface="Arial Narrow" pitchFamily="34"/>
            </a:endParaRPr>
          </a:p>
        </p:txBody>
      </p:sp>
      <p:sp>
        <p:nvSpPr>
          <p:cNvPr id="4" name="Rectangle 2"/>
          <p:cNvSpPr txBox="1">
            <a:spLocks noGrp="1"/>
          </p:cNvSpPr>
          <p:nvPr>
            <p:ph type="title"/>
          </p:nvPr>
        </p:nvSpPr>
        <p:spPr>
          <a:xfrm>
            <a:off x="250829" y="1125534"/>
            <a:ext cx="8642351" cy="857250"/>
          </a:xfrm>
          <a:prstGeom prst="rect">
            <a:avLst/>
          </a:prstGeom>
          <a:noFill/>
          <a:ln>
            <a:noFill/>
          </a:ln>
        </p:spPr>
        <p:txBody>
          <a:bodyPr vert="horz" wrap="square" lIns="91440" tIns="45720" rIns="91440" bIns="45720" anchor="ctr" anchorCtr="0" compatLnSpc="1"/>
          <a:lstStyle/>
          <a:p>
            <a:pPr lvl="0"/>
            <a:r>
              <a:rPr lang="de-DE"/>
              <a:t>Klicken Sie, um das Titelformat zu bearbeiten</a:t>
            </a:r>
          </a:p>
        </p:txBody>
      </p:sp>
      <p:sp>
        <p:nvSpPr>
          <p:cNvPr id="5" name="Rectangle 3"/>
          <p:cNvSpPr txBox="1">
            <a:spLocks noGrp="1"/>
          </p:cNvSpPr>
          <p:nvPr>
            <p:ph type="body" idx="1"/>
          </p:nvPr>
        </p:nvSpPr>
        <p:spPr>
          <a:xfrm>
            <a:off x="260347" y="2125659"/>
            <a:ext cx="8632822" cy="4183059"/>
          </a:xfrm>
          <a:prstGeom prst="rect">
            <a:avLst/>
          </a:prstGeom>
          <a:noFill/>
          <a:ln>
            <a:noFill/>
          </a:ln>
        </p:spPr>
        <p:txBody>
          <a:bodyPr vert="horz" wrap="square" lIns="91440" tIns="45720" rIns="91440" bIns="45720" anchor="t" anchorCtr="0" compatLnSpc="1"/>
          <a:lstStyle/>
          <a:p>
            <a:pPr lvl="0"/>
            <a:r>
              <a:rPr lang="de-DE"/>
              <a:t>Klicken Sie, um die Formate des Vorlagentextes zu bearbeiten</a:t>
            </a:r>
          </a:p>
          <a:p>
            <a:pPr lvl="1"/>
            <a:r>
              <a:rPr lang="de-DE"/>
              <a:t>Zweite Ebene</a:t>
            </a:r>
          </a:p>
          <a:p>
            <a:pPr lvl="2"/>
            <a:r>
              <a:rPr lang="de-DE"/>
              <a:t>Dritte Ebene</a:t>
            </a:r>
          </a:p>
        </p:txBody>
      </p:sp>
      <p:sp>
        <p:nvSpPr>
          <p:cNvPr id="6" name="Rectangle 5"/>
          <p:cNvSpPr txBox="1">
            <a:spLocks noGrp="1"/>
          </p:cNvSpPr>
          <p:nvPr>
            <p:ph type="ftr" sz="quarter" idx="3"/>
          </p:nvPr>
        </p:nvSpPr>
        <p:spPr>
          <a:xfrm>
            <a:off x="2728917" y="6572249"/>
            <a:ext cx="5514975" cy="285750"/>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e-DE" sz="900" b="0" i="0" u="none" strike="noStrike" kern="1200" cap="none" spc="0" baseline="0">
                <a:solidFill>
                  <a:srgbClr val="111111"/>
                </a:solidFill>
                <a:uFillTx/>
                <a:latin typeface="Verdana" pitchFamily="34"/>
                <a:ea typeface="Verdana" pitchFamily="34"/>
                <a:cs typeface="Verdana" pitchFamily="34"/>
              </a:defRPr>
            </a:lvl1pPr>
          </a:lstStyle>
          <a:p>
            <a:pPr lvl="0"/>
            <a:r>
              <a:rPr lang="de-DE"/>
              <a:t>Referent/Veranstaltung mit Datum</a:t>
            </a:r>
          </a:p>
        </p:txBody>
      </p:sp>
      <p:sp>
        <p:nvSpPr>
          <p:cNvPr id="7" name="Rectangle 31"/>
          <p:cNvSpPr txBox="1">
            <a:spLocks noGrp="1"/>
          </p:cNvSpPr>
          <p:nvPr>
            <p:ph type="sldNum" sz="quarter" idx="4"/>
          </p:nvPr>
        </p:nvSpPr>
        <p:spPr>
          <a:xfrm>
            <a:off x="8293095" y="6572249"/>
            <a:ext cx="600075" cy="285750"/>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de-DE" sz="900" b="0" i="0" u="none" strike="noStrike" kern="1200" cap="none" spc="0" baseline="0">
                <a:solidFill>
                  <a:srgbClr val="111111"/>
                </a:solidFill>
                <a:uFillTx/>
                <a:latin typeface="Verdana" pitchFamily="34"/>
                <a:ea typeface="Verdana" pitchFamily="34"/>
                <a:cs typeface="Verdana" pitchFamily="34"/>
              </a:defRPr>
            </a:lvl1pPr>
          </a:lstStyle>
          <a:p>
            <a:pPr lvl="0"/>
            <a:fld id="{01FA8638-91B0-484F-A050-29AEE19C3657}" type="slidenum">
              <a:rPr/>
              <a:pPr lvl="0"/>
              <a:t>‹Nr.›</a:t>
            </a:fld>
            <a:endParaRPr lang="de-DE"/>
          </a:p>
        </p:txBody>
      </p:sp>
      <p:sp>
        <p:nvSpPr>
          <p:cNvPr id="8" name="Rectangle 24"/>
          <p:cNvSpPr/>
          <p:nvPr/>
        </p:nvSpPr>
        <p:spPr>
          <a:xfrm>
            <a:off x="0" y="0"/>
            <a:ext cx="9144000" cy="761996"/>
          </a:xfrm>
          <a:prstGeom prst="rect">
            <a:avLst/>
          </a:prstGeom>
          <a:no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a:solidFill>
                <a:srgbClr val="000000"/>
              </a:solidFill>
              <a:uFillTx/>
              <a:latin typeface="Arial Narrow" pitchFamily="34"/>
            </a:endParaRPr>
          </a:p>
        </p:txBody>
      </p:sp>
      <p:pic>
        <p:nvPicPr>
          <p:cNvPr id="9" name="Picture 36" descr="D:\Eigene Dateien\Logos\LISUMLISUM\NEUNEUNEU\nur Logo\LOGO original.EPS"/>
          <p:cNvPicPr>
            <a:picLocks noChangeAspect="1"/>
          </p:cNvPicPr>
          <p:nvPr/>
        </p:nvPicPr>
        <p:blipFill>
          <a:blip r:embed="rId11" cstate="print"/>
          <a:srcRect/>
          <a:stretch>
            <a:fillRect/>
          </a:stretch>
        </p:blipFill>
        <p:spPr>
          <a:xfrm>
            <a:off x="7451729" y="188915"/>
            <a:ext cx="1309685" cy="503240"/>
          </a:xfrm>
          <a:prstGeom prst="rect">
            <a:avLst/>
          </a:prstGeom>
          <a:noFill/>
          <a:ln>
            <a:noFill/>
          </a:ln>
        </p:spPr>
      </p:pic>
      <p:pic>
        <p:nvPicPr>
          <p:cNvPr id="10" name="Grafik 11" descr="Logos_Brandenbg_Berlin.jpg"/>
          <p:cNvPicPr>
            <a:picLocks noChangeAspect="1"/>
          </p:cNvPicPr>
          <p:nvPr/>
        </p:nvPicPr>
        <p:blipFill>
          <a:blip r:embed="rId12" cstate="print"/>
          <a:srcRect/>
          <a:stretch>
            <a:fillRect/>
          </a:stretch>
        </p:blipFill>
        <p:spPr>
          <a:xfrm>
            <a:off x="425452" y="117472"/>
            <a:ext cx="1914525" cy="647696"/>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p:fade/>
  </p:transition>
  <p:txStyles>
    <p:titleStyle>
      <a:lvl1pPr marL="0" marR="0" lvl="0" indent="0" algn="l" defTabSz="914400" rtl="0" fontAlgn="auto" hangingPunct="0">
        <a:lnSpc>
          <a:spcPct val="100000"/>
        </a:lnSpc>
        <a:spcBef>
          <a:spcPts val="0"/>
        </a:spcBef>
        <a:spcAft>
          <a:spcPts val="0"/>
        </a:spcAft>
        <a:buNone/>
        <a:tabLst/>
        <a:defRPr lang="de-DE" sz="3200" b="1" i="0" u="none" strike="noStrike" kern="0" cap="none" spc="0" baseline="0">
          <a:solidFill>
            <a:srgbClr val="003366"/>
          </a:solidFill>
          <a:uFillTx/>
          <a:latin typeface="Verdana" pitchFamily="34"/>
          <a:ea typeface="Verdana" pitchFamily="34"/>
          <a:cs typeface="Verdana" pitchFamily="34"/>
        </a:defRPr>
      </a:lvl1pPr>
    </p:titleStyle>
    <p:bodyStyle>
      <a:lvl1pPr marL="342900" marR="0" lvl="0" indent="-342900" algn="l" defTabSz="914400" rtl="0" fontAlgn="auto" hangingPunct="0">
        <a:lnSpc>
          <a:spcPct val="100000"/>
        </a:lnSpc>
        <a:spcBef>
          <a:spcPts val="700"/>
        </a:spcBef>
        <a:spcAft>
          <a:spcPts val="0"/>
        </a:spcAft>
        <a:buClr>
          <a:srgbClr val="ED2403"/>
        </a:buClr>
        <a:buSzPct val="100000"/>
        <a:buFont typeface="Wingdings" pitchFamily="2"/>
        <a:buChar char="§"/>
        <a:tabLst/>
        <a:defRPr lang="de-DE" sz="2800" b="0" i="0" u="none" strike="noStrike" kern="0" cap="none" spc="0" baseline="0">
          <a:solidFill>
            <a:srgbClr val="003366"/>
          </a:solidFill>
          <a:uFillTx/>
          <a:latin typeface="Verdana" pitchFamily="34"/>
          <a:ea typeface="Verdana" pitchFamily="34"/>
          <a:cs typeface="Verdana" pitchFamily="34"/>
        </a:defRPr>
      </a:lvl1pPr>
      <a:lvl2pPr marL="742950" marR="0" lvl="1" indent="-285750" algn="l" defTabSz="914400" rtl="0" fontAlgn="auto" hangingPunct="0">
        <a:lnSpc>
          <a:spcPct val="100000"/>
        </a:lnSpc>
        <a:spcBef>
          <a:spcPts val="600"/>
        </a:spcBef>
        <a:spcAft>
          <a:spcPts val="0"/>
        </a:spcAft>
        <a:buClr>
          <a:srgbClr val="ED2403"/>
        </a:buClr>
        <a:buSzPct val="100000"/>
        <a:buFont typeface="Wingdings" pitchFamily="2"/>
        <a:buChar char="§"/>
        <a:tabLst/>
        <a:defRPr lang="de-DE" sz="2400" b="0" i="0" u="none" strike="noStrike" kern="0" cap="none" spc="0" baseline="0">
          <a:solidFill>
            <a:srgbClr val="003366"/>
          </a:solidFill>
          <a:uFillTx/>
          <a:latin typeface="Verdana" pitchFamily="34"/>
          <a:ea typeface="Verdana" pitchFamily="34"/>
          <a:cs typeface="Verdana" pitchFamily="34"/>
        </a:defRPr>
      </a:lvl2pPr>
      <a:lvl3pPr marL="1143000" marR="0" lvl="2" indent="-228600" algn="l" defTabSz="914400" rtl="0" fontAlgn="auto" hangingPunct="0">
        <a:lnSpc>
          <a:spcPct val="100000"/>
        </a:lnSpc>
        <a:spcBef>
          <a:spcPts val="500"/>
        </a:spcBef>
        <a:spcAft>
          <a:spcPts val="0"/>
        </a:spcAft>
        <a:buClr>
          <a:srgbClr val="ED2403"/>
        </a:buClr>
        <a:buSzPct val="100000"/>
        <a:buFont typeface="Wingdings" pitchFamily="2"/>
        <a:buChar char="§"/>
        <a:tabLst/>
        <a:defRPr lang="de-DE" sz="2000" b="0" i="0" u="none" strike="noStrike" kern="0" cap="none" spc="0" baseline="0">
          <a:solidFill>
            <a:srgbClr val="003366"/>
          </a:solidFill>
          <a:uFillTx/>
          <a:latin typeface="Verdana" pitchFamily="34"/>
          <a:ea typeface="Verdana" pitchFamily="34"/>
          <a:cs typeface="Verdana" pitchFamily="34"/>
        </a:defRPr>
      </a:lvl3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publicdomain/zero/1.0/deed.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Rectangle 6"/>
          <p:cNvSpPr txBox="1">
            <a:spLocks noGrp="1"/>
          </p:cNvSpPr>
          <p:nvPr>
            <p:ph type="ctrTitle"/>
          </p:nvPr>
        </p:nvSpPr>
        <p:spPr>
          <a:xfrm>
            <a:off x="179515" y="1556793"/>
            <a:ext cx="8784979" cy="2016224"/>
          </a:xfrm>
        </p:spPr>
        <p:txBody>
          <a:bodyPr/>
          <a:lstStyle/>
          <a:p>
            <a:pPr lvl="0" hangingPunct="1"/>
            <a:r>
              <a:rPr lang="de-DE" sz="3200" dirty="0">
                <a:latin typeface="Arial"/>
                <a:cs typeface="Arial"/>
              </a:rPr>
              <a:t>Der neue Rahmenlehrplan für die Jahrgangsstufen1 bis 10 </a:t>
            </a:r>
            <a:br>
              <a:rPr lang="de-DE" sz="3200" dirty="0">
                <a:latin typeface="Arial"/>
                <a:cs typeface="Arial"/>
              </a:rPr>
            </a:br>
            <a:r>
              <a:rPr lang="de-DE" sz="3200" dirty="0">
                <a:latin typeface="Arial"/>
                <a:cs typeface="Arial"/>
              </a:rPr>
              <a:t>-</a:t>
            </a:r>
            <a:br>
              <a:rPr lang="de-DE" sz="3200" dirty="0">
                <a:latin typeface="Arial"/>
                <a:cs typeface="Arial"/>
              </a:rPr>
            </a:br>
            <a:r>
              <a:rPr lang="de-DE" sz="3200" dirty="0" smtClean="0">
                <a:latin typeface="Arial"/>
                <a:cs typeface="Arial"/>
              </a:rPr>
              <a:t>Fachteile Geografie, Politische Bildung</a:t>
            </a:r>
            <a:endParaRPr lang="de-DE" sz="3200" dirty="0">
              <a:latin typeface="Arial"/>
              <a:cs typeface="Arial"/>
            </a:endParaRPr>
          </a:p>
        </p:txBody>
      </p:sp>
      <p:sp>
        <p:nvSpPr>
          <p:cNvPr id="3" name="Textfeld 2"/>
          <p:cNvSpPr txBox="1"/>
          <p:nvPr/>
        </p:nvSpPr>
        <p:spPr>
          <a:xfrm>
            <a:off x="179512" y="188640"/>
            <a:ext cx="1626984" cy="369332"/>
          </a:xfrm>
          <a:prstGeom prst="rect">
            <a:avLst/>
          </a:prstGeom>
          <a:noFill/>
        </p:spPr>
        <p:txBody>
          <a:bodyPr wrap="none" rtlCol="0">
            <a:spAutoFit/>
          </a:bodyPr>
          <a:lstStyle/>
          <a:p>
            <a:r>
              <a:rPr lang="de-DE" dirty="0" smtClean="0">
                <a:hlinkClick r:id="rId3"/>
              </a:rPr>
              <a:t>Lizenz: CC0  1.0</a:t>
            </a:r>
            <a:endParaRPr lang="de-DE"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74">
    <p:spTree>
      <p:nvGrpSpPr>
        <p:cNvPr id="1" name=""/>
        <p:cNvGrpSpPr/>
        <p:nvPr/>
      </p:nvGrpSpPr>
      <p:grpSpPr>
        <a:xfrm>
          <a:off x="0" y="0"/>
          <a:ext cx="0" cy="0"/>
          <a:chOff x="0" y="0"/>
          <a:chExt cx="0" cy="0"/>
        </a:xfrm>
      </p:grpSpPr>
      <p:sp>
        <p:nvSpPr>
          <p:cNvPr id="2" name="Foliennummernplatzhalter 4"/>
          <p:cNvSpPr txBox="1"/>
          <p:nvPr/>
        </p:nvSpPr>
        <p:spPr>
          <a:xfrm>
            <a:off x="8293095" y="6572249"/>
            <a:ext cx="600075" cy="285750"/>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14807B0-3560-45A3-9DFE-F5738F229006}"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2</a:t>
            </a:fld>
            <a:endParaRPr lang="de-DE" sz="900" b="0" i="0" u="none" strike="noStrike" kern="1200" cap="none" spc="0" baseline="0">
              <a:solidFill>
                <a:srgbClr val="002060"/>
              </a:solidFill>
              <a:uFillTx/>
              <a:latin typeface="Verdana" pitchFamily="34"/>
              <a:ea typeface="Verdana" pitchFamily="34"/>
              <a:cs typeface="Arial"/>
            </a:endParaRPr>
          </a:p>
        </p:txBody>
      </p:sp>
      <p:pic>
        <p:nvPicPr>
          <p:cNvPr id="3" name="Picture 2" descr="C:\Users\Wenzel\Desktop\Aufbau der Fächer.png"/>
          <p:cNvPicPr>
            <a:picLocks noChangeAspect="1"/>
          </p:cNvPicPr>
          <p:nvPr/>
        </p:nvPicPr>
        <p:blipFill>
          <a:blip r:embed="rId3" cstate="print"/>
          <a:srcRect/>
          <a:stretch>
            <a:fillRect/>
          </a:stretch>
        </p:blipFill>
        <p:spPr>
          <a:xfrm>
            <a:off x="611559" y="1700811"/>
            <a:ext cx="6760991" cy="4861773"/>
          </a:xfrm>
          <a:prstGeom prst="rect">
            <a:avLst/>
          </a:prstGeom>
          <a:noFill/>
          <a:ln>
            <a:noFill/>
          </a:ln>
        </p:spPr>
      </p:pic>
      <p:sp>
        <p:nvSpPr>
          <p:cNvPr id="4" name="Rechteck 6"/>
          <p:cNvSpPr/>
          <p:nvPr/>
        </p:nvSpPr>
        <p:spPr>
          <a:xfrm>
            <a:off x="755577" y="3140963"/>
            <a:ext cx="2952753" cy="1150936"/>
          </a:xfrm>
          <a:prstGeom prst="rect">
            <a:avLst/>
          </a:prstGeom>
          <a:solidFill>
            <a:srgbClr val="FFFF99">
              <a:alpha val="29000"/>
            </a:srgbClr>
          </a:solidFill>
          <a:ln w="25402">
            <a:solidFill>
              <a:srgbClr val="00956F"/>
            </a:solid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0" i="0" u="none" strike="noStrike" kern="1200" cap="none" spc="0" baseline="0">
              <a:solidFill>
                <a:srgbClr val="FFFFFF"/>
              </a:solidFill>
              <a:uFillTx/>
              <a:latin typeface="Calibri"/>
            </a:endParaRPr>
          </a:p>
        </p:txBody>
      </p:sp>
      <p:sp>
        <p:nvSpPr>
          <p:cNvPr id="6" name="Textfeld 5"/>
          <p:cNvSpPr txBox="1"/>
          <p:nvPr/>
        </p:nvSpPr>
        <p:spPr>
          <a:xfrm>
            <a:off x="539550" y="1196748"/>
            <a:ext cx="8142421" cy="461662"/>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1" i="0" u="none" strike="noStrike" kern="1200" cap="none" spc="0" baseline="0">
                <a:solidFill>
                  <a:srgbClr val="000000"/>
                </a:solidFill>
                <a:uFillTx/>
                <a:latin typeface="Arial Narrow" pitchFamily="34"/>
                <a:cs typeface="Arial"/>
              </a:rPr>
              <a:t>Neu: Anknüpfung an das Fach Gesellschaftswissenschaften 5/6</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89">
    <p:spTree>
      <p:nvGrpSpPr>
        <p:cNvPr id="1" name=""/>
        <p:cNvGrpSpPr/>
        <p:nvPr/>
      </p:nvGrpSpPr>
      <p:grpSpPr>
        <a:xfrm>
          <a:off x="0" y="0"/>
          <a:ext cx="0" cy="0"/>
          <a:chOff x="0" y="0"/>
          <a:chExt cx="0" cy="0"/>
        </a:xfrm>
      </p:grpSpPr>
      <p:sp>
        <p:nvSpPr>
          <p:cNvPr id="2" name="Foliennummernplatzhalter 4"/>
          <p:cNvSpPr txBox="1"/>
          <p:nvPr/>
        </p:nvSpPr>
        <p:spPr>
          <a:xfrm>
            <a:off x="8293095" y="6572249"/>
            <a:ext cx="600075" cy="285750"/>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C23719B-07E5-4E27-A0C6-3B4690B92153}"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3</a:t>
            </a:fld>
            <a:endParaRPr lang="de-DE" sz="900" b="0" i="0" u="none" strike="noStrike" kern="1200" cap="none" spc="0" baseline="0">
              <a:solidFill>
                <a:srgbClr val="002060"/>
              </a:solidFill>
              <a:uFillTx/>
              <a:latin typeface="Verdana" pitchFamily="34"/>
              <a:ea typeface="Verdana" pitchFamily="34"/>
              <a:cs typeface="Arial"/>
            </a:endParaRPr>
          </a:p>
        </p:txBody>
      </p:sp>
      <p:sp>
        <p:nvSpPr>
          <p:cNvPr id="4" name="Textfeld 5"/>
          <p:cNvSpPr txBox="1"/>
          <p:nvPr/>
        </p:nvSpPr>
        <p:spPr>
          <a:xfrm>
            <a:off x="539550" y="1196748"/>
            <a:ext cx="4536823" cy="1938994"/>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1" i="0" u="none" strike="noStrike" kern="1200" cap="none" spc="0" baseline="0">
                <a:solidFill>
                  <a:srgbClr val="000000"/>
                </a:solidFill>
                <a:uFillTx/>
                <a:latin typeface="Arial Narrow" pitchFamily="34"/>
                <a:cs typeface="Arial"/>
              </a:rPr>
              <a:t>Neu: Schnittstelle Standardniveau D</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1" i="0" u="none" strike="noStrike" kern="1200" cap="none" spc="0" baseline="0">
              <a:solidFill>
                <a:srgbClr val="000000"/>
              </a:solidFill>
              <a:uFillTx/>
              <a:latin typeface="Arial Narrow" pitchFamily="34"/>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1" i="0" u="none" strike="noStrike" kern="1200" cap="none" spc="0" baseline="0">
              <a:solidFill>
                <a:srgbClr val="000000"/>
              </a:solidFill>
              <a:uFillTx/>
              <a:latin typeface="Arial Narrow" pitchFamily="34"/>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1" i="0" u="none" strike="noStrike" kern="1200" cap="none" spc="0" baseline="0">
              <a:solidFill>
                <a:srgbClr val="000000"/>
              </a:solidFill>
              <a:uFillTx/>
              <a:latin typeface="Arial Narrow" pitchFamily="34"/>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1" i="0" u="none" strike="noStrike" kern="1200" cap="none" spc="0" baseline="0">
              <a:solidFill>
                <a:srgbClr val="000000"/>
              </a:solidFill>
              <a:uFillTx/>
              <a:latin typeface="Arial Narrow" pitchFamily="34"/>
              <a:cs typeface="Arial"/>
            </a:endParaRPr>
          </a:p>
        </p:txBody>
      </p:sp>
      <p:pic>
        <p:nvPicPr>
          <p:cNvPr id="5" name="Grafik 6"/>
          <p:cNvPicPr>
            <a:picLocks noChangeAspect="1"/>
          </p:cNvPicPr>
          <p:nvPr/>
        </p:nvPicPr>
        <p:blipFill>
          <a:blip r:embed="rId3" cstate="print"/>
          <a:stretch>
            <a:fillRect/>
          </a:stretch>
        </p:blipFill>
        <p:spPr>
          <a:xfrm>
            <a:off x="536451" y="1914140"/>
            <a:ext cx="7997955" cy="3736851"/>
          </a:xfrm>
          <a:prstGeom prst="rect">
            <a:avLst/>
          </a:prstGeom>
          <a:noFill/>
          <a:ln>
            <a:noFill/>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90">
    <p:spTree>
      <p:nvGrpSpPr>
        <p:cNvPr id="1" name=""/>
        <p:cNvGrpSpPr/>
        <p:nvPr/>
      </p:nvGrpSpPr>
      <p:grpSpPr>
        <a:xfrm>
          <a:off x="0" y="0"/>
          <a:ext cx="0" cy="0"/>
          <a:chOff x="0" y="0"/>
          <a:chExt cx="0" cy="0"/>
        </a:xfrm>
      </p:grpSpPr>
      <p:sp>
        <p:nvSpPr>
          <p:cNvPr id="2" name="Foliennummernplatzhalter 4"/>
          <p:cNvSpPr txBox="1"/>
          <p:nvPr/>
        </p:nvSpPr>
        <p:spPr>
          <a:xfrm>
            <a:off x="8293095" y="6572249"/>
            <a:ext cx="600075" cy="285750"/>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D7CE9CD-4384-4E65-A21A-C68EB72BA70E}"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4</a:t>
            </a:fld>
            <a:endParaRPr lang="de-DE" sz="900" b="0" i="0" u="none" strike="noStrike" kern="1200" cap="none" spc="0" baseline="0">
              <a:solidFill>
                <a:srgbClr val="002060"/>
              </a:solidFill>
              <a:uFillTx/>
              <a:latin typeface="Verdana" pitchFamily="34"/>
              <a:ea typeface="Verdana" pitchFamily="34"/>
              <a:cs typeface="Arial"/>
            </a:endParaRPr>
          </a:p>
        </p:txBody>
      </p:sp>
      <p:sp>
        <p:nvSpPr>
          <p:cNvPr id="4" name="Textfeld 5"/>
          <p:cNvSpPr txBox="1"/>
          <p:nvPr/>
        </p:nvSpPr>
        <p:spPr>
          <a:xfrm>
            <a:off x="539550" y="1196748"/>
            <a:ext cx="7484741" cy="461665"/>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1" i="0" u="none" strike="noStrike" kern="1200" cap="none" spc="0" baseline="0" dirty="0">
                <a:solidFill>
                  <a:srgbClr val="000000"/>
                </a:solidFill>
                <a:uFillTx/>
                <a:latin typeface="Arial Narrow" pitchFamily="34"/>
                <a:cs typeface="Arial"/>
              </a:rPr>
              <a:t>Neu: </a:t>
            </a:r>
            <a:r>
              <a:rPr lang="de-DE" sz="2400" b="1" i="0" u="none" strike="noStrike" kern="1200" cap="none" spc="0" baseline="0" dirty="0" smtClean="0">
                <a:solidFill>
                  <a:srgbClr val="000000"/>
                </a:solidFill>
                <a:uFillTx/>
                <a:latin typeface="Arial Narrow" pitchFamily="34"/>
                <a:cs typeface="Arial"/>
              </a:rPr>
              <a:t>Kompetenzmodelle in Geografie und Politische Bildung</a:t>
            </a:r>
            <a:endParaRPr lang="de-DE" sz="2400" b="1" i="0" u="none" strike="noStrike" kern="1200" cap="none" spc="0" baseline="0" dirty="0">
              <a:solidFill>
                <a:srgbClr val="000000"/>
              </a:solidFill>
              <a:uFillTx/>
              <a:latin typeface="Arial Narrow" pitchFamily="34"/>
              <a:cs typeface="Arial"/>
            </a:endParaRPr>
          </a:p>
        </p:txBody>
      </p:sp>
      <p:pic>
        <p:nvPicPr>
          <p:cNvPr id="5" name="Picture 3"/>
          <p:cNvPicPr>
            <a:picLocks noChangeAspect="1"/>
          </p:cNvPicPr>
          <p:nvPr/>
        </p:nvPicPr>
        <p:blipFill>
          <a:blip r:embed="rId3" cstate="print"/>
          <a:srcRect/>
          <a:stretch>
            <a:fillRect/>
          </a:stretch>
        </p:blipFill>
        <p:spPr>
          <a:xfrm>
            <a:off x="4283964" y="3301432"/>
            <a:ext cx="4176467" cy="3099377"/>
          </a:xfrm>
          <a:prstGeom prst="rect">
            <a:avLst/>
          </a:prstGeom>
          <a:noFill/>
          <a:ln>
            <a:noFill/>
          </a:ln>
        </p:spPr>
      </p:pic>
      <p:pic>
        <p:nvPicPr>
          <p:cNvPr id="6" name="Picture 4"/>
          <p:cNvPicPr>
            <a:picLocks noChangeAspect="1"/>
          </p:cNvPicPr>
          <p:nvPr/>
        </p:nvPicPr>
        <p:blipFill>
          <a:blip r:embed="rId4" cstate="print"/>
          <a:srcRect/>
          <a:stretch>
            <a:fillRect/>
          </a:stretch>
        </p:blipFill>
        <p:spPr>
          <a:xfrm>
            <a:off x="611559" y="1772820"/>
            <a:ext cx="4219571" cy="3200400"/>
          </a:xfrm>
          <a:prstGeom prst="rect">
            <a:avLst/>
          </a:prstGeom>
          <a:noFill/>
          <a:ln>
            <a:noFill/>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91">
    <p:spTree>
      <p:nvGrpSpPr>
        <p:cNvPr id="1" name=""/>
        <p:cNvGrpSpPr/>
        <p:nvPr/>
      </p:nvGrpSpPr>
      <p:grpSpPr>
        <a:xfrm>
          <a:off x="0" y="0"/>
          <a:ext cx="0" cy="0"/>
          <a:chOff x="0" y="0"/>
          <a:chExt cx="0" cy="0"/>
        </a:xfrm>
      </p:grpSpPr>
      <p:sp>
        <p:nvSpPr>
          <p:cNvPr id="2" name="Foliennummernplatzhalter 4"/>
          <p:cNvSpPr txBox="1"/>
          <p:nvPr/>
        </p:nvSpPr>
        <p:spPr>
          <a:xfrm>
            <a:off x="8293095" y="6572249"/>
            <a:ext cx="600075" cy="285750"/>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D52180E-542F-4FE9-B86D-EDCB3652B8AD}"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5</a:t>
            </a:fld>
            <a:endParaRPr lang="de-DE" sz="900" b="0" i="0" u="none" strike="noStrike" kern="1200" cap="none" spc="0" baseline="0">
              <a:solidFill>
                <a:srgbClr val="002060"/>
              </a:solidFill>
              <a:uFillTx/>
              <a:latin typeface="Verdana" pitchFamily="34"/>
              <a:ea typeface="Verdana" pitchFamily="34"/>
              <a:cs typeface="Arial"/>
            </a:endParaRPr>
          </a:p>
        </p:txBody>
      </p:sp>
      <p:sp>
        <p:nvSpPr>
          <p:cNvPr id="4" name="Textfeld 5"/>
          <p:cNvSpPr txBox="1"/>
          <p:nvPr/>
        </p:nvSpPr>
        <p:spPr>
          <a:xfrm>
            <a:off x="539550" y="1196748"/>
            <a:ext cx="8345555" cy="1569659"/>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1" i="0" u="none" strike="noStrike" kern="1200" cap="none" spc="0" baseline="0" dirty="0">
                <a:solidFill>
                  <a:srgbClr val="000000"/>
                </a:solidFill>
                <a:uFillTx/>
                <a:latin typeface="Arial Narrow" pitchFamily="34"/>
                <a:cs typeface="Arial"/>
              </a:rPr>
              <a:t>Neu: Unterricht im gesellschaftswissenschaftlichen Fächerverbund </a:t>
            </a:r>
            <a:br>
              <a:rPr lang="de-DE" sz="2400" b="1" i="0" u="none" strike="noStrike" kern="1200" cap="none" spc="0" baseline="0" dirty="0">
                <a:solidFill>
                  <a:srgbClr val="000000"/>
                </a:solidFill>
                <a:uFillTx/>
                <a:latin typeface="Arial Narrow" pitchFamily="34"/>
                <a:cs typeface="Arial"/>
              </a:rPr>
            </a:br>
            <a:r>
              <a:rPr lang="de-DE" sz="2400" b="1" i="0" u="none" strike="noStrike" kern="1200" cap="none" spc="0" baseline="0" dirty="0">
                <a:solidFill>
                  <a:srgbClr val="000000"/>
                </a:solidFill>
                <a:uFillTx/>
                <a:latin typeface="Arial Narrow" pitchFamily="34"/>
                <a:cs typeface="Arial"/>
              </a:rPr>
              <a:t>         – Beispiel </a:t>
            </a:r>
            <a:r>
              <a:rPr lang="de-DE" sz="2400" b="1" i="0" u="none" strike="noStrike" kern="1200" cap="none" spc="0" baseline="0" dirty="0" smtClean="0">
                <a:solidFill>
                  <a:srgbClr val="000000"/>
                </a:solidFill>
                <a:uFillTx/>
                <a:latin typeface="Arial Narrow" pitchFamily="34"/>
                <a:cs typeface="Arial"/>
              </a:rPr>
              <a:t>Politische Bildung</a:t>
            </a:r>
            <a:endParaRPr lang="de-DE" sz="2400" b="1" i="0" u="none" strike="noStrike" kern="1200" cap="none" spc="0" baseline="0" dirty="0">
              <a:solidFill>
                <a:srgbClr val="000000"/>
              </a:solidFill>
              <a:uFillTx/>
              <a:latin typeface="Arial Narrow" pitchFamily="34"/>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1" i="0" u="none" strike="noStrike" kern="1200" cap="none" spc="0" baseline="0" dirty="0">
              <a:solidFill>
                <a:srgbClr val="000000"/>
              </a:solidFill>
              <a:uFillTx/>
              <a:latin typeface="Arial Narrow" pitchFamily="34"/>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e-DE" sz="2400" b="1" i="0" u="none" strike="noStrike" kern="1200" cap="none" spc="0" baseline="0" dirty="0">
              <a:solidFill>
                <a:srgbClr val="000000"/>
              </a:solidFill>
              <a:uFillTx/>
              <a:latin typeface="Arial Narrow" pitchFamily="34"/>
              <a:cs typeface="Arial"/>
            </a:endParaRPr>
          </a:p>
        </p:txBody>
      </p:sp>
      <p:sp>
        <p:nvSpPr>
          <p:cNvPr id="6" name="Inhaltsplatzhalter 2"/>
          <p:cNvSpPr txBox="1"/>
          <p:nvPr/>
        </p:nvSpPr>
        <p:spPr>
          <a:xfrm>
            <a:off x="395532" y="2204865"/>
            <a:ext cx="3240359" cy="4653135"/>
          </a:xfrm>
          <a:prstGeom prst="rect">
            <a:avLst/>
          </a:prstGeom>
          <a:solidFill>
            <a:srgbClr val="FFFFFF"/>
          </a:solidFill>
          <a:ln w="25402">
            <a:solidFill>
              <a:srgbClr val="000000"/>
            </a:solidFill>
            <a:prstDash val="solid"/>
          </a:ln>
        </p:spPr>
        <p:txBody>
          <a:bodyPr vert="horz" wrap="square" lIns="91440" tIns="45720" rIns="91440" bIns="45720" anchor="t" anchorCtr="0" compatLnSpc="1"/>
          <a:lstStyle/>
          <a:p>
            <a:pPr marL="0" marR="0" lvl="0" indent="0" algn="l" defTabSz="914400" rtl="0" fontAlgn="auto" hangingPunct="0">
              <a:lnSpc>
                <a:spcPct val="100000"/>
              </a:lnSpc>
              <a:spcBef>
                <a:spcPts val="400"/>
              </a:spcBef>
              <a:spcAft>
                <a:spcPts val="0"/>
              </a:spcAft>
              <a:buNone/>
              <a:tabLst/>
              <a:defRPr sz="1800" b="0" i="0" u="none" strike="noStrike" kern="0" cap="none" spc="0" baseline="0">
                <a:solidFill>
                  <a:srgbClr val="000000"/>
                </a:solidFill>
                <a:uFillTx/>
              </a:defRPr>
            </a:pPr>
            <a:r>
              <a:rPr lang="de-DE" sz="1600" b="1" i="0" u="none" strike="noStrike" kern="0" cap="none" spc="0" baseline="0" dirty="0">
                <a:solidFill>
                  <a:srgbClr val="000000"/>
                </a:solidFill>
                <a:uFillTx/>
                <a:latin typeface="Arial"/>
                <a:cs typeface="Arial"/>
              </a:rPr>
              <a:t>Kriterien für die Auswahl der Themen und Inhalte</a:t>
            </a:r>
            <a:endParaRPr lang="de-DE" sz="1600" b="1" i="0" u="none" strike="noStrike" kern="0" cap="none" spc="0" baseline="0" dirty="0">
              <a:solidFill>
                <a:srgbClr val="000000"/>
              </a:solidFill>
              <a:uFillTx/>
              <a:latin typeface="Arial" pitchFamily="34"/>
              <a:cs typeface="Arial" pitchFamily="34"/>
            </a:endParaRPr>
          </a:p>
          <a:p>
            <a:pPr marL="342900" marR="0" lvl="0" indent="-342900" algn="l" defTabSz="914400" rtl="0" fontAlgn="auto" hangingPunct="0">
              <a:lnSpc>
                <a:spcPct val="100000"/>
              </a:lnSpc>
              <a:spcBef>
                <a:spcPts val="400"/>
              </a:spcBef>
              <a:spcAft>
                <a:spcPts val="0"/>
              </a:spcAft>
              <a:buClr>
                <a:srgbClr val="ED2403"/>
              </a:buClr>
              <a:buSzPct val="100000"/>
              <a:buFont typeface="Wingdings" pitchFamily="2"/>
              <a:buChar char="ü"/>
              <a:tabLst/>
              <a:defRPr sz="1800" b="0" i="0" u="none" strike="noStrike" kern="0" cap="none" spc="0" baseline="0">
                <a:solidFill>
                  <a:srgbClr val="000000"/>
                </a:solidFill>
                <a:uFillTx/>
              </a:defRPr>
            </a:pPr>
            <a:r>
              <a:rPr lang="de-DE" sz="1600" b="0" i="0" u="none" strike="noStrike" kern="0" cap="none" spc="0" baseline="0" dirty="0">
                <a:solidFill>
                  <a:srgbClr val="000000"/>
                </a:solidFill>
                <a:uFillTx/>
                <a:latin typeface="Arial" pitchFamily="34"/>
                <a:cs typeface="Arial" pitchFamily="34"/>
              </a:rPr>
              <a:t>Bezug zur Lebenswelt der Lernenden und Öffnung neuer Perspektiven</a:t>
            </a:r>
            <a:br>
              <a:rPr lang="de-DE" sz="1600" b="0" i="0" u="none" strike="noStrike" kern="0" cap="none" spc="0" baseline="0" dirty="0">
                <a:solidFill>
                  <a:srgbClr val="000000"/>
                </a:solidFill>
                <a:uFillTx/>
                <a:latin typeface="Arial" pitchFamily="34"/>
                <a:cs typeface="Arial" pitchFamily="34"/>
              </a:rPr>
            </a:br>
            <a:endParaRPr lang="de-DE" sz="1600" b="0" i="0" u="none" strike="noStrike" kern="0" cap="none" spc="0" baseline="0" dirty="0">
              <a:solidFill>
                <a:srgbClr val="000000"/>
              </a:solidFill>
              <a:uFillTx/>
              <a:latin typeface="Arial" pitchFamily="34"/>
              <a:cs typeface="Arial" pitchFamily="34"/>
            </a:endParaRPr>
          </a:p>
          <a:p>
            <a:pPr marL="342900" marR="0" lvl="0" indent="-342900" algn="l" defTabSz="914400" rtl="0" fontAlgn="auto" hangingPunct="0">
              <a:lnSpc>
                <a:spcPct val="100000"/>
              </a:lnSpc>
              <a:spcBef>
                <a:spcPts val="400"/>
              </a:spcBef>
              <a:spcAft>
                <a:spcPts val="0"/>
              </a:spcAft>
              <a:buClr>
                <a:srgbClr val="ED2403"/>
              </a:buClr>
              <a:buSzPct val="100000"/>
              <a:buFont typeface="Wingdings" pitchFamily="2"/>
              <a:buChar char="ü"/>
              <a:tabLst/>
              <a:defRPr sz="1800" b="0" i="0" u="none" strike="noStrike" kern="0" cap="none" spc="0" baseline="0">
                <a:solidFill>
                  <a:srgbClr val="000000"/>
                </a:solidFill>
                <a:uFillTx/>
              </a:defRPr>
            </a:pPr>
            <a:r>
              <a:rPr lang="de-DE" sz="1600" b="0" i="0" u="none" strike="noStrike" kern="0" cap="none" spc="0" baseline="0" dirty="0">
                <a:solidFill>
                  <a:srgbClr val="000000"/>
                </a:solidFill>
                <a:uFillTx/>
                <a:latin typeface="Arial" pitchFamily="34"/>
                <a:cs typeface="Arial" pitchFamily="34"/>
              </a:rPr>
              <a:t>zukunftsrelevant und berücksichtigen </a:t>
            </a:r>
            <a:r>
              <a:rPr lang="de-DE" sz="1600" b="0" i="0" u="none" strike="noStrike" kern="0" cap="none" spc="0" baseline="0" dirty="0" err="1">
                <a:solidFill>
                  <a:srgbClr val="000000"/>
                </a:solidFill>
                <a:uFillTx/>
                <a:latin typeface="Arial" pitchFamily="34"/>
                <a:cs typeface="Arial" pitchFamily="34"/>
              </a:rPr>
              <a:t>Diversität</a:t>
            </a:r>
            <a:r>
              <a:rPr lang="de-DE" sz="1600" b="0" i="0" u="none" strike="noStrike" kern="0" cap="none" spc="0" baseline="0" dirty="0">
                <a:solidFill>
                  <a:srgbClr val="000000"/>
                </a:solidFill>
                <a:uFillTx/>
                <a:latin typeface="Arial" pitchFamily="34"/>
                <a:cs typeface="Arial" pitchFamily="34"/>
              </a:rPr>
              <a:t> und Pluralität in der Gesellschaft</a:t>
            </a:r>
            <a:br>
              <a:rPr lang="de-DE" sz="1600" b="0" i="0" u="none" strike="noStrike" kern="0" cap="none" spc="0" baseline="0" dirty="0">
                <a:solidFill>
                  <a:srgbClr val="000000"/>
                </a:solidFill>
                <a:uFillTx/>
                <a:latin typeface="Arial" pitchFamily="34"/>
                <a:cs typeface="Arial" pitchFamily="34"/>
              </a:rPr>
            </a:br>
            <a:endParaRPr lang="de-DE" sz="1600" b="0" i="0" u="none" strike="noStrike" kern="0" cap="none" spc="0" baseline="0" dirty="0">
              <a:solidFill>
                <a:srgbClr val="000000"/>
              </a:solidFill>
              <a:uFillTx/>
              <a:latin typeface="Arial" pitchFamily="34"/>
              <a:cs typeface="Arial" pitchFamily="34"/>
            </a:endParaRPr>
          </a:p>
          <a:p>
            <a:pPr marL="342900" marR="0" lvl="0" indent="-342900" algn="l" defTabSz="914400" rtl="0" fontAlgn="auto" hangingPunct="0">
              <a:lnSpc>
                <a:spcPct val="100000"/>
              </a:lnSpc>
              <a:spcBef>
                <a:spcPts val="400"/>
              </a:spcBef>
              <a:spcAft>
                <a:spcPts val="0"/>
              </a:spcAft>
              <a:buClr>
                <a:srgbClr val="ED2403"/>
              </a:buClr>
              <a:buSzPct val="100000"/>
              <a:buFont typeface="Wingdings" pitchFamily="2"/>
              <a:buChar char="ü"/>
              <a:tabLst/>
              <a:defRPr sz="1800" b="0" i="0" u="none" strike="noStrike" kern="0" cap="none" spc="0" baseline="0">
                <a:solidFill>
                  <a:srgbClr val="000000"/>
                </a:solidFill>
                <a:uFillTx/>
              </a:defRPr>
            </a:pPr>
            <a:r>
              <a:rPr lang="de-DE" sz="1600" b="0" i="0" u="none" strike="noStrike" kern="0" cap="none" spc="0" baseline="0" dirty="0">
                <a:solidFill>
                  <a:srgbClr val="000000"/>
                </a:solidFill>
                <a:uFillTx/>
                <a:latin typeface="Arial" pitchFamily="34"/>
                <a:cs typeface="Arial" pitchFamily="34"/>
              </a:rPr>
              <a:t>bauen aufeinander </a:t>
            </a:r>
            <a:r>
              <a:rPr lang="de-DE" sz="1600" b="0" i="0" u="none" strike="noStrike" kern="0" cap="none" spc="0" baseline="0" dirty="0" smtClean="0">
                <a:solidFill>
                  <a:srgbClr val="000000"/>
                </a:solidFill>
                <a:uFillTx/>
                <a:latin typeface="Arial" pitchFamily="34"/>
                <a:cs typeface="Arial" pitchFamily="34"/>
              </a:rPr>
              <a:t>auf (hier i.S. von Kompetenzen) </a:t>
            </a:r>
            <a:r>
              <a:rPr lang="de-DE" sz="1600" b="0" i="0" u="none" strike="noStrike" kern="0" cap="none" spc="0" baseline="0" dirty="0">
                <a:solidFill>
                  <a:srgbClr val="000000"/>
                </a:solidFill>
                <a:uFillTx/>
                <a:latin typeface="Arial" pitchFamily="34"/>
                <a:cs typeface="Arial" pitchFamily="34"/>
              </a:rPr>
              <a:t>und sind vernetzbar</a:t>
            </a:r>
          </a:p>
          <a:p>
            <a:pPr marL="0" marR="0" lvl="0" indent="0" algn="l" defTabSz="914400" rtl="0" fontAlgn="auto" hangingPunct="0">
              <a:lnSpc>
                <a:spcPct val="100000"/>
              </a:lnSpc>
              <a:spcBef>
                <a:spcPts val="400"/>
              </a:spcBef>
              <a:spcAft>
                <a:spcPts val="0"/>
              </a:spcAft>
              <a:buClr>
                <a:srgbClr val="ED2403"/>
              </a:buClr>
              <a:buSzPct val="100000"/>
              <a:buFont typeface="Wingdings" pitchFamily="2"/>
              <a:buChar char="ü"/>
              <a:tabLst/>
              <a:defRPr sz="1800" b="0" i="0" u="none" strike="noStrike" kern="0" cap="none" spc="0" baseline="0">
                <a:solidFill>
                  <a:srgbClr val="000000"/>
                </a:solidFill>
                <a:uFillTx/>
              </a:defRPr>
            </a:pPr>
            <a:endParaRPr lang="de-DE" sz="1600" b="0" i="0" u="none" strike="noStrike" kern="0" cap="none" spc="0" baseline="0" dirty="0">
              <a:solidFill>
                <a:srgbClr val="000000"/>
              </a:solidFill>
              <a:uFillTx/>
              <a:latin typeface="Arial" pitchFamily="34"/>
              <a:cs typeface="Arial" pitchFamily="34"/>
            </a:endParaRPr>
          </a:p>
          <a:p>
            <a:pPr marL="342900" marR="0" lvl="0" indent="-342900" algn="l" defTabSz="914400" rtl="0" fontAlgn="auto" hangingPunct="0">
              <a:lnSpc>
                <a:spcPct val="100000"/>
              </a:lnSpc>
              <a:spcBef>
                <a:spcPts val="400"/>
              </a:spcBef>
              <a:spcAft>
                <a:spcPts val="0"/>
              </a:spcAft>
              <a:buClr>
                <a:srgbClr val="ED2403"/>
              </a:buClr>
              <a:buSzPct val="100000"/>
              <a:buFont typeface="Wingdings" pitchFamily="2"/>
              <a:buChar char="ü"/>
              <a:tabLst/>
              <a:defRPr sz="1800" b="0" i="0" u="none" strike="noStrike" kern="0" cap="none" spc="0" baseline="0">
                <a:solidFill>
                  <a:srgbClr val="000000"/>
                </a:solidFill>
                <a:uFillTx/>
              </a:defRPr>
            </a:pPr>
            <a:r>
              <a:rPr lang="de-DE" sz="1600" b="0" i="0" u="none" strike="noStrike" kern="0" cap="none" spc="0" baseline="0" dirty="0">
                <a:solidFill>
                  <a:srgbClr val="000000"/>
                </a:solidFill>
                <a:uFillTx/>
                <a:latin typeface="Arial" pitchFamily="34"/>
                <a:cs typeface="Arial" pitchFamily="34"/>
              </a:rPr>
              <a:t>sind in der tatsächlich verfügbaren Unterrichtszeit realisierbar</a:t>
            </a:r>
          </a:p>
          <a:p>
            <a:pPr marL="342900" marR="0" lvl="0" indent="-342900" algn="l" defTabSz="914400" rtl="0" fontAlgn="auto" hangingPunct="0">
              <a:lnSpc>
                <a:spcPct val="100000"/>
              </a:lnSpc>
              <a:spcBef>
                <a:spcPts val="700"/>
              </a:spcBef>
              <a:spcAft>
                <a:spcPts val="0"/>
              </a:spcAft>
              <a:buClr>
                <a:srgbClr val="ED2403"/>
              </a:buClr>
              <a:buSzPct val="100000"/>
              <a:buFont typeface="Arial"/>
              <a:buChar char="•"/>
              <a:tabLst/>
              <a:defRPr sz="1800" b="0" i="0" u="none" strike="noStrike" kern="0" cap="none" spc="0" baseline="0">
                <a:solidFill>
                  <a:srgbClr val="000000"/>
                </a:solidFill>
                <a:uFillTx/>
              </a:defRPr>
            </a:pPr>
            <a:endParaRPr lang="de-DE" sz="2800" b="0" i="0" u="none" strike="noStrike" kern="0" cap="none" spc="0" baseline="0" dirty="0">
              <a:solidFill>
                <a:srgbClr val="000000"/>
              </a:solidFill>
              <a:uFillTx/>
              <a:latin typeface="Arial" pitchFamily="34"/>
              <a:cs typeface="Arial" pitchFamily="34"/>
            </a:endParaRPr>
          </a:p>
          <a:p>
            <a:pPr marL="342900" marR="0" lvl="0" indent="-342900" algn="l" defTabSz="914400" rtl="0" fontAlgn="auto" hangingPunct="0">
              <a:lnSpc>
                <a:spcPct val="100000"/>
              </a:lnSpc>
              <a:spcBef>
                <a:spcPts val="700"/>
              </a:spcBef>
              <a:spcAft>
                <a:spcPts val="0"/>
              </a:spcAft>
              <a:buClr>
                <a:srgbClr val="ED2403"/>
              </a:buClr>
              <a:buSzPct val="100000"/>
              <a:buFont typeface="Wingdings" pitchFamily="2"/>
              <a:buChar char="§"/>
              <a:tabLst/>
              <a:defRPr sz="1800" b="0" i="0" u="none" strike="noStrike" kern="0" cap="none" spc="0" baseline="0">
                <a:solidFill>
                  <a:srgbClr val="000000"/>
                </a:solidFill>
                <a:uFillTx/>
              </a:defRPr>
            </a:pPr>
            <a:endParaRPr lang="de-DE" sz="2800" b="0" i="0" u="none" strike="noStrike" kern="0" cap="none" spc="0" baseline="0" dirty="0">
              <a:solidFill>
                <a:srgbClr val="000000"/>
              </a:solidFill>
              <a:uFillTx/>
              <a:latin typeface="Arial" pitchFamily="34"/>
              <a:cs typeface="Arial" pitchFamily="34"/>
            </a:endParaRPr>
          </a:p>
        </p:txBody>
      </p:sp>
      <p:graphicFrame>
        <p:nvGraphicFramePr>
          <p:cNvPr id="7" name="Tabelle 6"/>
          <p:cNvGraphicFramePr>
            <a:graphicFrameLocks noGrp="1"/>
          </p:cNvGraphicFramePr>
          <p:nvPr/>
        </p:nvGraphicFramePr>
        <p:xfrm>
          <a:off x="4067944" y="2204864"/>
          <a:ext cx="4896544" cy="1920240"/>
        </p:xfrm>
        <a:graphic>
          <a:graphicData uri="http://schemas.openxmlformats.org/drawingml/2006/table">
            <a:tbl>
              <a:tblPr/>
              <a:tblGrid>
                <a:gridCol w="429190"/>
                <a:gridCol w="4467354"/>
              </a:tblGrid>
              <a:tr h="0">
                <a:tc gridSpan="2">
                  <a:txBody>
                    <a:bodyPr/>
                    <a:lstStyle/>
                    <a:p>
                      <a:pPr algn="ctr">
                        <a:spcBef>
                          <a:spcPts val="400"/>
                        </a:spcBef>
                        <a:spcAft>
                          <a:spcPts val="400"/>
                        </a:spcAft>
                      </a:pPr>
                      <a:r>
                        <a:rPr lang="de-DE" sz="1400" b="1" dirty="0">
                          <a:latin typeface="Arial"/>
                          <a:ea typeface="Times New Roman"/>
                          <a:cs typeface="Times New Roman"/>
                        </a:rPr>
                        <a:t>Doppeljahrgangsstufe 7/8</a:t>
                      </a:r>
                      <a:endParaRPr lang="de-DE" sz="1400" dirty="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D9D9D9"/>
                    </a:solidFill>
                  </a:tcPr>
                </a:tc>
                <a:tc hMerge="1">
                  <a:txBody>
                    <a:bodyPr/>
                    <a:lstStyle/>
                    <a:p>
                      <a:endParaRPr lang="de-DE"/>
                    </a:p>
                  </a:txBody>
                  <a:tcPr/>
                </a:tc>
              </a:tr>
              <a:tr h="0">
                <a:tc>
                  <a:txBody>
                    <a:bodyPr/>
                    <a:lstStyle/>
                    <a:p>
                      <a:pPr algn="ctr">
                        <a:spcBef>
                          <a:spcPts val="400"/>
                        </a:spcBef>
                        <a:spcAft>
                          <a:spcPts val="400"/>
                        </a:spcAft>
                      </a:pPr>
                      <a:r>
                        <a:rPr lang="de-DE" sz="1400" dirty="0">
                          <a:latin typeface="Arial"/>
                          <a:ea typeface="Times New Roman"/>
                          <a:cs typeface="Times New Roman"/>
                        </a:rPr>
                        <a:t>3.1</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l">
                        <a:spcBef>
                          <a:spcPts val="400"/>
                        </a:spcBef>
                        <a:spcAft>
                          <a:spcPts val="400"/>
                        </a:spcAft>
                      </a:pPr>
                      <a:r>
                        <a:rPr lang="de-DE" sz="1400" dirty="0">
                          <a:latin typeface="Arial"/>
                          <a:ea typeface="Times New Roman"/>
                          <a:cs typeface="Arial"/>
                        </a:rPr>
                        <a:t>Armut und Reichtum</a:t>
                      </a:r>
                      <a:br>
                        <a:rPr lang="de-DE" sz="1400" dirty="0">
                          <a:latin typeface="Arial"/>
                          <a:ea typeface="Times New Roman"/>
                          <a:cs typeface="Arial"/>
                        </a:rPr>
                      </a:br>
                      <a:r>
                        <a:rPr lang="de-DE" sz="1400" i="1" dirty="0">
                          <a:latin typeface="Arial"/>
                          <a:ea typeface="Times New Roman"/>
                          <a:cs typeface="Arial"/>
                        </a:rPr>
                        <a:t>(Unterricht im gesellschaftswissenschaftlichen Fächerverbund)</a:t>
                      </a:r>
                      <a:endParaRPr lang="de-DE" sz="1400" dirty="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0">
                <a:tc>
                  <a:txBody>
                    <a:bodyPr/>
                    <a:lstStyle/>
                    <a:p>
                      <a:pPr algn="ctr">
                        <a:spcBef>
                          <a:spcPts val="400"/>
                        </a:spcBef>
                        <a:spcAft>
                          <a:spcPts val="400"/>
                        </a:spcAft>
                      </a:pPr>
                      <a:r>
                        <a:rPr lang="de-DE" sz="1400" dirty="0">
                          <a:latin typeface="Arial"/>
                          <a:ea typeface="Times New Roman"/>
                          <a:cs typeface="Times New Roman"/>
                        </a:rPr>
                        <a:t>3.2</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Bef>
                          <a:spcPts val="400"/>
                        </a:spcBef>
                        <a:spcAft>
                          <a:spcPts val="400"/>
                        </a:spcAft>
                      </a:pPr>
                      <a:r>
                        <a:rPr lang="de-DE" sz="1400">
                          <a:latin typeface="Arial"/>
                          <a:ea typeface="Times New Roman"/>
                          <a:cs typeface="Arial"/>
                        </a:rPr>
                        <a:t>Leben in einer globalisierten Welt</a:t>
                      </a:r>
                      <a:endParaRPr lang="de-DE" sz="140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0">
                <a:tc>
                  <a:txBody>
                    <a:bodyPr/>
                    <a:lstStyle/>
                    <a:p>
                      <a:pPr algn="ctr">
                        <a:spcBef>
                          <a:spcPts val="400"/>
                        </a:spcBef>
                        <a:spcAft>
                          <a:spcPts val="400"/>
                        </a:spcAft>
                      </a:pPr>
                      <a:r>
                        <a:rPr lang="de-DE" sz="1400" dirty="0">
                          <a:latin typeface="Arial"/>
                          <a:ea typeface="Times New Roman"/>
                          <a:cs typeface="Times New Roman"/>
                        </a:rPr>
                        <a:t>3.3</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l">
                        <a:spcBef>
                          <a:spcPts val="400"/>
                        </a:spcBef>
                        <a:spcAft>
                          <a:spcPts val="400"/>
                        </a:spcAft>
                      </a:pPr>
                      <a:r>
                        <a:rPr lang="de-DE" sz="1400" dirty="0">
                          <a:latin typeface="Arial"/>
                          <a:ea typeface="Times New Roman"/>
                          <a:cs typeface="Arial"/>
                        </a:rPr>
                        <a:t>Migration und Bevölkerung</a:t>
                      </a:r>
                      <a:br>
                        <a:rPr lang="de-DE" sz="1400" dirty="0">
                          <a:latin typeface="Arial"/>
                          <a:ea typeface="Times New Roman"/>
                          <a:cs typeface="Arial"/>
                        </a:rPr>
                      </a:br>
                      <a:r>
                        <a:rPr lang="de-DE" sz="1400" i="1" dirty="0">
                          <a:latin typeface="Arial"/>
                          <a:ea typeface="Times New Roman"/>
                          <a:cs typeface="Arial"/>
                        </a:rPr>
                        <a:t>(Unterricht im gesellschaftswissenschaftlichen Fächerverbund)</a:t>
                      </a:r>
                      <a:endParaRPr lang="de-DE" sz="1400" dirty="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0">
                <a:tc>
                  <a:txBody>
                    <a:bodyPr/>
                    <a:lstStyle/>
                    <a:p>
                      <a:pPr algn="ctr">
                        <a:spcBef>
                          <a:spcPts val="400"/>
                        </a:spcBef>
                        <a:spcAft>
                          <a:spcPts val="400"/>
                        </a:spcAft>
                      </a:pPr>
                      <a:r>
                        <a:rPr lang="de-DE" sz="1400">
                          <a:latin typeface="Arial"/>
                          <a:ea typeface="Times New Roman"/>
                          <a:cs typeface="Times New Roman"/>
                        </a:rPr>
                        <a:t>3.4</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just">
                        <a:spcBef>
                          <a:spcPts val="400"/>
                        </a:spcBef>
                        <a:spcAft>
                          <a:spcPts val="400"/>
                        </a:spcAft>
                      </a:pPr>
                      <a:r>
                        <a:rPr lang="de-DE" sz="1400" dirty="0">
                          <a:latin typeface="Arial"/>
                          <a:ea typeface="Times New Roman"/>
                          <a:cs typeface="Arial"/>
                        </a:rPr>
                        <a:t>Leben in einem Rechtsstaat</a:t>
                      </a:r>
                      <a:endParaRPr lang="de-DE" sz="1400" dirty="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bl>
          </a:graphicData>
        </a:graphic>
      </p:graphicFrame>
      <p:graphicFrame>
        <p:nvGraphicFramePr>
          <p:cNvPr id="8" name="Tabelle 7"/>
          <p:cNvGraphicFramePr>
            <a:graphicFrameLocks noGrp="1"/>
          </p:cNvGraphicFramePr>
          <p:nvPr/>
        </p:nvGraphicFramePr>
        <p:xfrm>
          <a:off x="4067944" y="4509120"/>
          <a:ext cx="4896544" cy="1920240"/>
        </p:xfrm>
        <a:graphic>
          <a:graphicData uri="http://schemas.openxmlformats.org/drawingml/2006/table">
            <a:tbl>
              <a:tblPr/>
              <a:tblGrid>
                <a:gridCol w="429190"/>
                <a:gridCol w="4467354"/>
              </a:tblGrid>
              <a:tr h="0">
                <a:tc gridSpan="2">
                  <a:txBody>
                    <a:bodyPr/>
                    <a:lstStyle/>
                    <a:p>
                      <a:pPr algn="ctr">
                        <a:spcBef>
                          <a:spcPts val="400"/>
                        </a:spcBef>
                        <a:spcAft>
                          <a:spcPts val="400"/>
                        </a:spcAft>
                      </a:pPr>
                      <a:r>
                        <a:rPr lang="de-DE" sz="1400" b="1" dirty="0">
                          <a:latin typeface="Arial"/>
                          <a:ea typeface="Times New Roman"/>
                          <a:cs typeface="Times New Roman"/>
                        </a:rPr>
                        <a:t>Doppeljahrgangsstufe 9/10</a:t>
                      </a:r>
                      <a:endParaRPr lang="de-DE" sz="1400" dirty="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D9D9D9"/>
                    </a:solidFill>
                  </a:tcPr>
                </a:tc>
                <a:tc hMerge="1">
                  <a:txBody>
                    <a:bodyPr/>
                    <a:lstStyle/>
                    <a:p>
                      <a:endParaRPr lang="de-DE"/>
                    </a:p>
                  </a:txBody>
                  <a:tcPr/>
                </a:tc>
              </a:tr>
              <a:tr h="0">
                <a:tc>
                  <a:txBody>
                    <a:bodyPr/>
                    <a:lstStyle/>
                    <a:p>
                      <a:pPr algn="ctr">
                        <a:spcBef>
                          <a:spcPts val="400"/>
                        </a:spcBef>
                        <a:spcAft>
                          <a:spcPts val="400"/>
                        </a:spcAft>
                      </a:pPr>
                      <a:r>
                        <a:rPr lang="de-DE" sz="1100">
                          <a:latin typeface="Arial"/>
                          <a:ea typeface="Times New Roman"/>
                          <a:cs typeface="Times New Roman"/>
                        </a:rPr>
                        <a:t>3.5</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spcBef>
                          <a:spcPts val="400"/>
                        </a:spcBef>
                        <a:spcAft>
                          <a:spcPts val="400"/>
                        </a:spcAft>
                      </a:pPr>
                      <a:r>
                        <a:rPr lang="de-DE" sz="1400" dirty="0">
                          <a:latin typeface="Arial"/>
                          <a:ea typeface="Times New Roman"/>
                          <a:cs typeface="Arial"/>
                        </a:rPr>
                        <a:t>Demokratie in Deutschland</a:t>
                      </a:r>
                      <a:endParaRPr lang="de-DE" sz="1400" dirty="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0">
                <a:tc>
                  <a:txBody>
                    <a:bodyPr/>
                    <a:lstStyle/>
                    <a:p>
                      <a:pPr algn="ctr">
                        <a:spcBef>
                          <a:spcPts val="400"/>
                        </a:spcBef>
                        <a:spcAft>
                          <a:spcPts val="400"/>
                        </a:spcAft>
                      </a:pPr>
                      <a:r>
                        <a:rPr lang="de-DE" sz="1100" dirty="0">
                          <a:latin typeface="Arial"/>
                          <a:ea typeface="Times New Roman"/>
                          <a:cs typeface="Times New Roman"/>
                        </a:rPr>
                        <a:t>3.6</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l">
                        <a:spcBef>
                          <a:spcPts val="400"/>
                        </a:spcBef>
                        <a:spcAft>
                          <a:spcPts val="400"/>
                        </a:spcAft>
                      </a:pPr>
                      <a:r>
                        <a:rPr lang="de-DE" sz="1400" dirty="0">
                          <a:latin typeface="Arial"/>
                          <a:ea typeface="Times New Roman"/>
                          <a:cs typeface="Times New Roman"/>
                        </a:rPr>
                        <a:t>Konflikte und Konfliktlösungen</a:t>
                      </a:r>
                      <a:br>
                        <a:rPr lang="de-DE" sz="1400" dirty="0">
                          <a:latin typeface="Arial"/>
                          <a:ea typeface="Times New Roman"/>
                          <a:cs typeface="Times New Roman"/>
                        </a:rPr>
                      </a:br>
                      <a:r>
                        <a:rPr lang="de-DE" sz="1400" i="1" dirty="0">
                          <a:latin typeface="Arial"/>
                          <a:ea typeface="Times New Roman"/>
                          <a:cs typeface="Arial"/>
                        </a:rPr>
                        <a:t>(Unterricht im gesellschaftswissenschaftlichen Fächerverbund)</a:t>
                      </a:r>
                      <a:endParaRPr lang="de-DE" sz="1400" dirty="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r h="0">
                <a:tc>
                  <a:txBody>
                    <a:bodyPr/>
                    <a:lstStyle/>
                    <a:p>
                      <a:pPr algn="ctr">
                        <a:spcBef>
                          <a:spcPts val="400"/>
                        </a:spcBef>
                        <a:spcAft>
                          <a:spcPts val="400"/>
                        </a:spcAft>
                      </a:pPr>
                      <a:r>
                        <a:rPr lang="de-DE" sz="1100">
                          <a:latin typeface="Arial"/>
                          <a:ea typeface="Times New Roman"/>
                          <a:cs typeface="Times New Roman"/>
                        </a:rPr>
                        <a:t>3.7</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l">
                        <a:spcBef>
                          <a:spcPts val="400"/>
                        </a:spcBef>
                        <a:spcAft>
                          <a:spcPts val="400"/>
                        </a:spcAft>
                      </a:pPr>
                      <a:r>
                        <a:rPr lang="de-DE" sz="1400" dirty="0">
                          <a:latin typeface="Arial"/>
                          <a:ea typeface="Times New Roman"/>
                          <a:cs typeface="Arial"/>
                        </a:rPr>
                        <a:t>Soziale Marktwirtschaft in Deutschland</a:t>
                      </a:r>
                      <a:endParaRPr lang="de-DE" sz="1400" dirty="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r>
              <a:tr h="0">
                <a:tc>
                  <a:txBody>
                    <a:bodyPr/>
                    <a:lstStyle/>
                    <a:p>
                      <a:pPr algn="ctr">
                        <a:spcBef>
                          <a:spcPts val="400"/>
                        </a:spcBef>
                        <a:spcAft>
                          <a:spcPts val="400"/>
                        </a:spcAft>
                      </a:pPr>
                      <a:r>
                        <a:rPr lang="de-DE" sz="1100">
                          <a:latin typeface="Arial"/>
                          <a:ea typeface="Times New Roman"/>
                          <a:cs typeface="Times New Roman"/>
                        </a:rPr>
                        <a:t>3.8</a:t>
                      </a: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c>
                  <a:txBody>
                    <a:bodyPr/>
                    <a:lstStyle/>
                    <a:p>
                      <a:pPr algn="l">
                        <a:spcBef>
                          <a:spcPts val="400"/>
                        </a:spcBef>
                        <a:spcAft>
                          <a:spcPts val="400"/>
                        </a:spcAft>
                      </a:pPr>
                      <a:r>
                        <a:rPr lang="de-DE" sz="1400" dirty="0">
                          <a:latin typeface="Arial"/>
                          <a:ea typeface="Times New Roman"/>
                          <a:cs typeface="Arial"/>
                        </a:rPr>
                        <a:t>Europa in der Welt</a:t>
                      </a:r>
                      <a:br>
                        <a:rPr lang="de-DE" sz="1400" dirty="0">
                          <a:latin typeface="Arial"/>
                          <a:ea typeface="Times New Roman"/>
                          <a:cs typeface="Arial"/>
                        </a:rPr>
                      </a:br>
                      <a:r>
                        <a:rPr lang="de-DE" sz="1400" i="1" dirty="0">
                          <a:latin typeface="Arial"/>
                          <a:ea typeface="Times New Roman"/>
                          <a:cs typeface="Arial"/>
                        </a:rPr>
                        <a:t>(Unterricht im gesellschaftswissenschaftlichen Fächerverbund)</a:t>
                      </a:r>
                      <a:endParaRPr lang="de-DE" sz="1400" dirty="0">
                        <a:latin typeface="Arial"/>
                        <a:ea typeface="Times New Roman"/>
                        <a:cs typeface="Times New Roman"/>
                      </a:endParaRPr>
                    </a:p>
                  </a:txBody>
                  <a:tcPr marL="68580" marR="68580" marT="0" marB="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solidFill>
                  </a:tcPr>
                </a:tc>
              </a:tr>
            </a:tbl>
          </a:graphicData>
        </a:graphic>
      </p:graphicFrame>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Übersicht über die Themenfelder </a:t>
            </a:r>
            <a:endParaRPr kumimoji="0" lang="de-DE"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95">
    <p:spTree>
      <p:nvGrpSpPr>
        <p:cNvPr id="1" name=""/>
        <p:cNvGrpSpPr/>
        <p:nvPr/>
      </p:nvGrpSpPr>
      <p:grpSpPr>
        <a:xfrm>
          <a:off x="0" y="0"/>
          <a:ext cx="0" cy="0"/>
          <a:chOff x="0" y="0"/>
          <a:chExt cx="0" cy="0"/>
        </a:xfrm>
      </p:grpSpPr>
      <p:sp>
        <p:nvSpPr>
          <p:cNvPr id="2" name="Foliennummernplatzhalter 4"/>
          <p:cNvSpPr txBox="1"/>
          <p:nvPr/>
        </p:nvSpPr>
        <p:spPr>
          <a:xfrm>
            <a:off x="8293095" y="6572249"/>
            <a:ext cx="600075" cy="285750"/>
          </a:xfrm>
          <a:prstGeom prst="rect">
            <a:avLst/>
          </a:prstGeom>
          <a:noFill/>
          <a:ln>
            <a:noFill/>
          </a:ln>
        </p:spPr>
        <p:txBody>
          <a:bodyPr vert="horz" wrap="square" lIns="91440" tIns="45720" rIns="91440" bIns="45720" anchor="t"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47B93DB-B159-4509-BDED-204470767849}" type="slidenum">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6</a:t>
            </a:fld>
            <a:endParaRPr lang="de-DE" sz="900" b="0" i="0" u="none" strike="noStrike" kern="1200" cap="none" spc="0" baseline="0">
              <a:solidFill>
                <a:srgbClr val="002060"/>
              </a:solidFill>
              <a:uFillTx/>
              <a:latin typeface="Verdana" pitchFamily="34"/>
              <a:ea typeface="Verdana" pitchFamily="34"/>
              <a:cs typeface="Arial"/>
            </a:endParaRPr>
          </a:p>
        </p:txBody>
      </p:sp>
      <p:sp>
        <p:nvSpPr>
          <p:cNvPr id="4" name="Textfeld 5"/>
          <p:cNvSpPr txBox="1"/>
          <p:nvPr/>
        </p:nvSpPr>
        <p:spPr>
          <a:xfrm>
            <a:off x="4788027" y="1124739"/>
            <a:ext cx="4142926" cy="1569659"/>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1" i="0" u="none" strike="noStrike" kern="1200" cap="none" spc="0" baseline="0">
                <a:solidFill>
                  <a:srgbClr val="000000"/>
                </a:solidFill>
                <a:uFillTx/>
                <a:latin typeface="Arial Narrow" pitchFamily="34"/>
                <a:cs typeface="Arial"/>
              </a:rPr>
              <a:t>Änderungen nach der Anhörung:</a:t>
            </a:r>
            <a:br>
              <a:rPr lang="de-DE" sz="2400" b="1" i="0" u="none" strike="noStrike" kern="1200" cap="none" spc="0" baseline="0">
                <a:solidFill>
                  <a:srgbClr val="000000"/>
                </a:solidFill>
                <a:uFillTx/>
                <a:latin typeface="Arial Narrow" pitchFamily="34"/>
                <a:cs typeface="Arial"/>
              </a:rPr>
            </a:br>
            <a:r>
              <a:rPr lang="de-DE" sz="2400" b="1" i="0" u="none" strike="noStrike" kern="1200" cap="none" spc="0" baseline="0">
                <a:solidFill>
                  <a:srgbClr val="000000"/>
                </a:solidFill>
                <a:uFillTx/>
                <a:latin typeface="Arial Narrow" pitchFamily="34"/>
                <a:cs typeface="Arial"/>
              </a:rPr>
              <a:t>Übersicht über Basis- und</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1" i="0" u="none" strike="noStrike" kern="1200" cap="none" spc="0" baseline="0">
                <a:solidFill>
                  <a:srgbClr val="000000"/>
                </a:solidFill>
                <a:uFillTx/>
                <a:latin typeface="Arial Narrow" pitchFamily="34"/>
                <a:cs typeface="Arial"/>
              </a:rPr>
              <a:t>Fachkonzepte der </a:t>
            </a:r>
            <a:br>
              <a:rPr lang="de-DE" sz="2400" b="1" i="0" u="none" strike="noStrike" kern="1200" cap="none" spc="0" baseline="0">
                <a:solidFill>
                  <a:srgbClr val="000000"/>
                </a:solidFill>
                <a:uFillTx/>
                <a:latin typeface="Arial Narrow" pitchFamily="34"/>
                <a:cs typeface="Arial"/>
              </a:rPr>
            </a:br>
            <a:r>
              <a:rPr lang="de-DE" sz="2400" b="1" i="0" u="none" strike="noStrike" kern="1200" cap="none" spc="0" baseline="0">
                <a:solidFill>
                  <a:srgbClr val="000000"/>
                </a:solidFill>
                <a:uFillTx/>
                <a:latin typeface="Arial Narrow" pitchFamily="34"/>
                <a:cs typeface="Arial"/>
              </a:rPr>
              <a:t>Politischen Bildung</a:t>
            </a:r>
          </a:p>
        </p:txBody>
      </p:sp>
      <p:pic>
        <p:nvPicPr>
          <p:cNvPr id="5" name="Picture 2"/>
          <p:cNvPicPr>
            <a:picLocks noChangeAspect="1"/>
          </p:cNvPicPr>
          <p:nvPr/>
        </p:nvPicPr>
        <p:blipFill>
          <a:blip r:embed="rId3" cstate="print"/>
          <a:srcRect/>
          <a:stretch>
            <a:fillRect/>
          </a:stretch>
        </p:blipFill>
        <p:spPr>
          <a:xfrm rot="16200004">
            <a:off x="-652629" y="1561351"/>
            <a:ext cx="5949287" cy="4644009"/>
          </a:xfrm>
          <a:prstGeom prst="rect">
            <a:avLst/>
          </a:prstGeom>
          <a:noFill/>
          <a:ln>
            <a:noFill/>
          </a:ln>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SUM 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644</Words>
  <Application>Microsoft Office PowerPoint</Application>
  <PresentationFormat>Bildschirmpräsentation (4:3)</PresentationFormat>
  <Paragraphs>66</Paragraphs>
  <Slides>6</Slides>
  <Notes>6</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LISUM Vorlage</vt:lpstr>
      <vt:lpstr>Der neue Rahmenlehrplan für die Jahrgangsstufen1 bis 10  - Fachteile Geografie, Politische Bildung</vt:lpstr>
      <vt:lpstr>Folie 2</vt:lpstr>
      <vt:lpstr>Folie 3</vt:lpstr>
      <vt:lpstr>Folie 4</vt:lpstr>
      <vt:lpstr>Folie 5</vt:lpstr>
      <vt:lpstr>Folie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Froemming</dc:creator>
  <cp:lastModifiedBy>Angerer</cp:lastModifiedBy>
  <cp:revision>391</cp:revision>
  <dcterms:created xsi:type="dcterms:W3CDTF">2010-02-12T10:02:07Z</dcterms:created>
  <dcterms:modified xsi:type="dcterms:W3CDTF">2017-07-19T08:17:24Z</dcterms:modified>
</cp:coreProperties>
</file>